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308" r:id="rId3"/>
    <p:sldId id="258" r:id="rId4"/>
    <p:sldId id="259" r:id="rId5"/>
    <p:sldId id="260" r:id="rId6"/>
    <p:sldId id="261" r:id="rId7"/>
    <p:sldId id="262" r:id="rId8"/>
    <p:sldId id="264" r:id="rId9"/>
    <p:sldId id="263" r:id="rId10"/>
    <p:sldId id="265" r:id="rId11"/>
    <p:sldId id="266" r:id="rId12"/>
    <p:sldId id="271" r:id="rId13"/>
    <p:sldId id="267" r:id="rId14"/>
    <p:sldId id="268" r:id="rId15"/>
    <p:sldId id="269" r:id="rId16"/>
    <p:sldId id="270" r:id="rId17"/>
    <p:sldId id="275" r:id="rId18"/>
    <p:sldId id="272" r:id="rId19"/>
    <p:sldId id="274" r:id="rId20"/>
    <p:sldId id="276" r:id="rId21"/>
    <p:sldId id="273"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9" r:id="rId54"/>
    <p:sldId id="310" r:id="rId55"/>
    <p:sldId id="311" r:id="rId56"/>
    <p:sldId id="312" r:id="rId57"/>
    <p:sldId id="313" r:id="rId58"/>
    <p:sldId id="314" r:id="rId59"/>
    <p:sldId id="315" r:id="rId60"/>
    <p:sldId id="316" r:id="rId61"/>
    <p:sldId id="317" r:id="rId6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CDFA6"/>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26"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B59E472-9A68-4209-A285-6DE5E797A867}" type="doc">
      <dgm:prSet loTypeId="urn:microsoft.com/office/officeart/2005/8/layout/list1" loCatId="list" qsTypeId="urn:microsoft.com/office/officeart/2005/8/quickstyle/simple1" qsCatId="simple" csTypeId="urn:microsoft.com/office/officeart/2005/8/colors/accent1_1" csCatId="accent1" phldr="1"/>
      <dgm:spPr/>
      <dgm:t>
        <a:bodyPr/>
        <a:lstStyle/>
        <a:p>
          <a:endParaRPr lang="ru-RU"/>
        </a:p>
      </dgm:t>
    </dgm:pt>
    <dgm:pt modelId="{F28FDA5A-FE6A-4CD1-8FA6-05BFA074B000}">
      <dgm:prSet phldrT="[Текст]" custT="1"/>
      <dgm:spPr/>
      <dgm:t>
        <a:bodyPr/>
        <a:lstStyle/>
        <a:p>
          <a:r>
            <a:rPr lang="ru-RU" sz="2000" dirty="0" smtClean="0">
              <a:latin typeface="Times New Roman" pitchFamily="18" charset="0"/>
              <a:cs typeface="Times New Roman" pitchFamily="18" charset="0"/>
            </a:rPr>
            <a:t>жизнь</a:t>
          </a:r>
          <a:endParaRPr lang="ru-RU" sz="2000" dirty="0">
            <a:latin typeface="Times New Roman" pitchFamily="18" charset="0"/>
            <a:cs typeface="Times New Roman" pitchFamily="18" charset="0"/>
          </a:endParaRPr>
        </a:p>
      </dgm:t>
    </dgm:pt>
    <dgm:pt modelId="{06D75F7D-1AFD-4FC2-9A5E-C73CA293D1BA}" type="parTrans" cxnId="{4B9497DA-5045-466A-B33A-C79D8AF50C73}">
      <dgm:prSet/>
      <dgm:spPr/>
      <dgm:t>
        <a:bodyPr/>
        <a:lstStyle/>
        <a:p>
          <a:endParaRPr lang="ru-RU"/>
        </a:p>
      </dgm:t>
    </dgm:pt>
    <dgm:pt modelId="{2F05FC3D-C329-4BCB-B496-FBFB10558948}" type="sibTrans" cxnId="{4B9497DA-5045-466A-B33A-C79D8AF50C73}">
      <dgm:prSet/>
      <dgm:spPr/>
      <dgm:t>
        <a:bodyPr/>
        <a:lstStyle/>
        <a:p>
          <a:endParaRPr lang="ru-RU"/>
        </a:p>
      </dgm:t>
    </dgm:pt>
    <dgm:pt modelId="{88D337BD-2641-4A22-92D1-E9F7AEFF25E2}">
      <dgm:prSet phldrT="[Текст]" custT="1"/>
      <dgm:spPr/>
      <dgm:t>
        <a:bodyPr/>
        <a:lstStyle/>
        <a:p>
          <a:r>
            <a:rPr lang="ru-RU" sz="2000" dirty="0" smtClean="0">
              <a:latin typeface="Times New Roman" pitchFamily="18" charset="0"/>
              <a:cs typeface="Times New Roman" pitchFamily="18" charset="0"/>
            </a:rPr>
            <a:t>достоинство</a:t>
          </a:r>
          <a:endParaRPr lang="ru-RU" sz="2000" dirty="0">
            <a:latin typeface="Times New Roman" pitchFamily="18" charset="0"/>
            <a:cs typeface="Times New Roman" pitchFamily="18" charset="0"/>
          </a:endParaRPr>
        </a:p>
      </dgm:t>
    </dgm:pt>
    <dgm:pt modelId="{54848CFD-ADA1-4403-97DF-07E8583E23CE}" type="parTrans" cxnId="{8CC9F73F-00D8-4241-95B5-4DEF4A27C1D4}">
      <dgm:prSet/>
      <dgm:spPr/>
      <dgm:t>
        <a:bodyPr/>
        <a:lstStyle/>
        <a:p>
          <a:endParaRPr lang="ru-RU"/>
        </a:p>
      </dgm:t>
    </dgm:pt>
    <dgm:pt modelId="{D294648E-C02F-44CC-88A3-E94C81EDE58B}" type="sibTrans" cxnId="{8CC9F73F-00D8-4241-95B5-4DEF4A27C1D4}">
      <dgm:prSet/>
      <dgm:spPr/>
      <dgm:t>
        <a:bodyPr/>
        <a:lstStyle/>
        <a:p>
          <a:endParaRPr lang="ru-RU"/>
        </a:p>
      </dgm:t>
    </dgm:pt>
    <dgm:pt modelId="{FD520694-6FC8-4158-9616-9E935DA216E2}">
      <dgm:prSet phldrT="[Текст]" custT="1"/>
      <dgm:spPr/>
      <dgm:t>
        <a:bodyPr/>
        <a:lstStyle/>
        <a:p>
          <a:r>
            <a:rPr lang="ru-RU" sz="2000" dirty="0" smtClean="0">
              <a:latin typeface="Times New Roman" pitchFamily="18" charset="0"/>
              <a:cs typeface="Times New Roman" pitchFamily="18" charset="0"/>
            </a:rPr>
            <a:t>права и свободы человека</a:t>
          </a:r>
          <a:endParaRPr lang="ru-RU" sz="2000" dirty="0">
            <a:latin typeface="Times New Roman" pitchFamily="18" charset="0"/>
            <a:cs typeface="Times New Roman" pitchFamily="18" charset="0"/>
          </a:endParaRPr>
        </a:p>
      </dgm:t>
    </dgm:pt>
    <dgm:pt modelId="{2E07A9E0-6121-45CC-B923-8AB3C08FF208}" type="parTrans" cxnId="{D166D18F-3AE0-4439-B9EE-E52102F3FE2A}">
      <dgm:prSet/>
      <dgm:spPr/>
      <dgm:t>
        <a:bodyPr/>
        <a:lstStyle/>
        <a:p>
          <a:endParaRPr lang="ru-RU"/>
        </a:p>
      </dgm:t>
    </dgm:pt>
    <dgm:pt modelId="{DF47D591-C2D3-49BC-BB9C-E4DAD1CC5385}" type="sibTrans" cxnId="{D166D18F-3AE0-4439-B9EE-E52102F3FE2A}">
      <dgm:prSet/>
      <dgm:spPr/>
      <dgm:t>
        <a:bodyPr/>
        <a:lstStyle/>
        <a:p>
          <a:endParaRPr lang="ru-RU"/>
        </a:p>
      </dgm:t>
    </dgm:pt>
    <dgm:pt modelId="{01E0901B-CED2-46D4-B81F-DC8C7C148302}">
      <dgm:prSet custT="1"/>
      <dgm:spPr/>
      <dgm:t>
        <a:bodyPr/>
        <a:lstStyle/>
        <a:p>
          <a:r>
            <a:rPr lang="ru-RU" sz="2000" dirty="0" smtClean="0">
              <a:latin typeface="Times New Roman" pitchFamily="18" charset="0"/>
              <a:cs typeface="Times New Roman" pitchFamily="18" charset="0"/>
            </a:rPr>
            <a:t>патриотизм</a:t>
          </a:r>
          <a:endParaRPr lang="ru-RU" sz="2000" dirty="0">
            <a:latin typeface="Times New Roman" pitchFamily="18" charset="0"/>
            <a:cs typeface="Times New Roman" pitchFamily="18" charset="0"/>
          </a:endParaRPr>
        </a:p>
      </dgm:t>
    </dgm:pt>
    <dgm:pt modelId="{8399F669-F59D-45C2-9E64-90BDB8655130}" type="parTrans" cxnId="{52F9A3A7-889F-41FF-9E16-24A4D0ECC458}">
      <dgm:prSet/>
      <dgm:spPr/>
      <dgm:t>
        <a:bodyPr/>
        <a:lstStyle/>
        <a:p>
          <a:endParaRPr lang="ru-RU"/>
        </a:p>
      </dgm:t>
    </dgm:pt>
    <dgm:pt modelId="{76872463-7CDF-42DB-A670-338615B5971D}" type="sibTrans" cxnId="{52F9A3A7-889F-41FF-9E16-24A4D0ECC458}">
      <dgm:prSet/>
      <dgm:spPr/>
      <dgm:t>
        <a:bodyPr/>
        <a:lstStyle/>
        <a:p>
          <a:endParaRPr lang="ru-RU"/>
        </a:p>
      </dgm:t>
    </dgm:pt>
    <dgm:pt modelId="{B4E94949-B136-48EB-8E7C-20516FF34216}">
      <dgm:prSet custT="1"/>
      <dgm:spPr/>
      <dgm:t>
        <a:bodyPr/>
        <a:lstStyle/>
        <a:p>
          <a:r>
            <a:rPr lang="ru-RU" sz="2000" dirty="0" smtClean="0">
              <a:latin typeface="Times New Roman" pitchFamily="18" charset="0"/>
              <a:cs typeface="Times New Roman" pitchFamily="18" charset="0"/>
            </a:rPr>
            <a:t>гражданственность</a:t>
          </a:r>
          <a:endParaRPr lang="ru-RU" sz="2000" dirty="0">
            <a:latin typeface="Times New Roman" pitchFamily="18" charset="0"/>
            <a:cs typeface="Times New Roman" pitchFamily="18" charset="0"/>
          </a:endParaRPr>
        </a:p>
      </dgm:t>
    </dgm:pt>
    <dgm:pt modelId="{833ECA8A-9371-4350-86EA-EC56173327DB}" type="parTrans" cxnId="{5FC80C1F-5484-44A7-B1C8-79D2BB8253BD}">
      <dgm:prSet/>
      <dgm:spPr/>
      <dgm:t>
        <a:bodyPr/>
        <a:lstStyle/>
        <a:p>
          <a:endParaRPr lang="ru-RU"/>
        </a:p>
      </dgm:t>
    </dgm:pt>
    <dgm:pt modelId="{E9AFE06E-7410-4631-B1E7-0A5B45503A9A}" type="sibTrans" cxnId="{5FC80C1F-5484-44A7-B1C8-79D2BB8253BD}">
      <dgm:prSet/>
      <dgm:spPr/>
      <dgm:t>
        <a:bodyPr/>
        <a:lstStyle/>
        <a:p>
          <a:endParaRPr lang="ru-RU"/>
        </a:p>
      </dgm:t>
    </dgm:pt>
    <dgm:pt modelId="{10D52787-EF0D-457C-B574-1413394D2932}">
      <dgm:prSet custT="1"/>
      <dgm:spPr/>
      <dgm:t>
        <a:bodyPr/>
        <a:lstStyle/>
        <a:p>
          <a:r>
            <a:rPr lang="ru-RU" sz="2000" dirty="0" smtClean="0">
              <a:latin typeface="Times New Roman" pitchFamily="18" charset="0"/>
              <a:cs typeface="Times New Roman" pitchFamily="18" charset="0"/>
            </a:rPr>
            <a:t>служение Отечеству и ответственность за его судьбу</a:t>
          </a:r>
          <a:endParaRPr lang="ru-RU" sz="2000" dirty="0">
            <a:latin typeface="Times New Roman" pitchFamily="18" charset="0"/>
            <a:cs typeface="Times New Roman" pitchFamily="18" charset="0"/>
          </a:endParaRPr>
        </a:p>
      </dgm:t>
    </dgm:pt>
    <dgm:pt modelId="{A9BF925B-F34B-45DF-8A8F-601F0FC5F5AB}" type="parTrans" cxnId="{5F466483-1345-4435-8E66-6B67D32FD4B2}">
      <dgm:prSet/>
      <dgm:spPr/>
      <dgm:t>
        <a:bodyPr/>
        <a:lstStyle/>
        <a:p>
          <a:endParaRPr lang="ru-RU"/>
        </a:p>
      </dgm:t>
    </dgm:pt>
    <dgm:pt modelId="{066685AE-6CB8-43B0-9D51-6FC38256DD87}" type="sibTrans" cxnId="{5F466483-1345-4435-8E66-6B67D32FD4B2}">
      <dgm:prSet/>
      <dgm:spPr/>
      <dgm:t>
        <a:bodyPr/>
        <a:lstStyle/>
        <a:p>
          <a:endParaRPr lang="ru-RU"/>
        </a:p>
      </dgm:t>
    </dgm:pt>
    <dgm:pt modelId="{CBEF40B9-5DF2-41A4-AFC0-6BB81F108569}">
      <dgm:prSet custT="1"/>
      <dgm:spPr/>
      <dgm:t>
        <a:bodyPr/>
        <a:lstStyle/>
        <a:p>
          <a:r>
            <a:rPr lang="ru-RU" sz="2000" dirty="0" smtClean="0">
              <a:latin typeface="Times New Roman" pitchFamily="18" charset="0"/>
              <a:cs typeface="Times New Roman" pitchFamily="18" charset="0"/>
            </a:rPr>
            <a:t>высокие нравственные идеалы</a:t>
          </a:r>
          <a:endParaRPr lang="ru-RU" sz="2000" dirty="0">
            <a:latin typeface="Times New Roman" pitchFamily="18" charset="0"/>
            <a:cs typeface="Times New Roman" pitchFamily="18" charset="0"/>
          </a:endParaRPr>
        </a:p>
      </dgm:t>
    </dgm:pt>
    <dgm:pt modelId="{3CFD51D0-5007-4373-8011-46D357E14CF2}" type="parTrans" cxnId="{3F9846A5-8AF8-44B9-BDC3-435FE0424D91}">
      <dgm:prSet/>
      <dgm:spPr/>
      <dgm:t>
        <a:bodyPr/>
        <a:lstStyle/>
        <a:p>
          <a:endParaRPr lang="ru-RU"/>
        </a:p>
      </dgm:t>
    </dgm:pt>
    <dgm:pt modelId="{D558D6F1-617D-40DE-8349-1A0253B1EF03}" type="sibTrans" cxnId="{3F9846A5-8AF8-44B9-BDC3-435FE0424D91}">
      <dgm:prSet/>
      <dgm:spPr/>
      <dgm:t>
        <a:bodyPr/>
        <a:lstStyle/>
        <a:p>
          <a:endParaRPr lang="ru-RU"/>
        </a:p>
      </dgm:t>
    </dgm:pt>
    <dgm:pt modelId="{A242A1C3-FCBD-44CD-AB7D-2E1A8C310D7D}">
      <dgm:prSet custT="1"/>
      <dgm:spPr/>
      <dgm:t>
        <a:bodyPr/>
        <a:lstStyle/>
        <a:p>
          <a:r>
            <a:rPr lang="ru-RU" sz="2000" dirty="0" smtClean="0">
              <a:latin typeface="Times New Roman" pitchFamily="18" charset="0"/>
              <a:cs typeface="Times New Roman" pitchFamily="18" charset="0"/>
            </a:rPr>
            <a:t>крепкая семья</a:t>
          </a:r>
          <a:endParaRPr lang="ru-RU" sz="2000" dirty="0">
            <a:latin typeface="Times New Roman" pitchFamily="18" charset="0"/>
            <a:cs typeface="Times New Roman" pitchFamily="18" charset="0"/>
          </a:endParaRPr>
        </a:p>
      </dgm:t>
    </dgm:pt>
    <dgm:pt modelId="{D78A4673-701F-4E8C-91F5-870764A1D111}" type="parTrans" cxnId="{9928250B-C1FB-4EFB-BC5F-F9097BCCEE28}">
      <dgm:prSet/>
      <dgm:spPr/>
      <dgm:t>
        <a:bodyPr/>
        <a:lstStyle/>
        <a:p>
          <a:endParaRPr lang="ru-RU"/>
        </a:p>
      </dgm:t>
    </dgm:pt>
    <dgm:pt modelId="{9380AAA3-7A59-4D73-A223-72655EE9A70D}" type="sibTrans" cxnId="{9928250B-C1FB-4EFB-BC5F-F9097BCCEE28}">
      <dgm:prSet/>
      <dgm:spPr/>
      <dgm:t>
        <a:bodyPr/>
        <a:lstStyle/>
        <a:p>
          <a:endParaRPr lang="ru-RU"/>
        </a:p>
      </dgm:t>
    </dgm:pt>
    <dgm:pt modelId="{31109529-5F7F-49F2-9E48-4EA62851E0AD}" type="pres">
      <dgm:prSet presAssocID="{AB59E472-9A68-4209-A285-6DE5E797A867}" presName="linear" presStyleCnt="0">
        <dgm:presLayoutVars>
          <dgm:dir/>
          <dgm:animLvl val="lvl"/>
          <dgm:resizeHandles val="exact"/>
        </dgm:presLayoutVars>
      </dgm:prSet>
      <dgm:spPr/>
      <dgm:t>
        <a:bodyPr/>
        <a:lstStyle/>
        <a:p>
          <a:endParaRPr lang="ru-RU"/>
        </a:p>
      </dgm:t>
    </dgm:pt>
    <dgm:pt modelId="{CFC5AC91-D77D-4680-9D42-6F7E924E8504}" type="pres">
      <dgm:prSet presAssocID="{F28FDA5A-FE6A-4CD1-8FA6-05BFA074B000}" presName="parentLin" presStyleCnt="0"/>
      <dgm:spPr/>
    </dgm:pt>
    <dgm:pt modelId="{E1559520-713F-4BD4-AC68-777605711C0E}" type="pres">
      <dgm:prSet presAssocID="{F28FDA5A-FE6A-4CD1-8FA6-05BFA074B000}" presName="parentLeftMargin" presStyleLbl="node1" presStyleIdx="0" presStyleCnt="8"/>
      <dgm:spPr/>
      <dgm:t>
        <a:bodyPr/>
        <a:lstStyle/>
        <a:p>
          <a:endParaRPr lang="ru-RU"/>
        </a:p>
      </dgm:t>
    </dgm:pt>
    <dgm:pt modelId="{98AA006B-3ED4-487F-9DE7-93F85ECBF467}" type="pres">
      <dgm:prSet presAssocID="{F28FDA5A-FE6A-4CD1-8FA6-05BFA074B000}" presName="parentText" presStyleLbl="node1" presStyleIdx="0" presStyleCnt="8" custScaleX="131883">
        <dgm:presLayoutVars>
          <dgm:chMax val="0"/>
          <dgm:bulletEnabled val="1"/>
        </dgm:presLayoutVars>
      </dgm:prSet>
      <dgm:spPr/>
      <dgm:t>
        <a:bodyPr/>
        <a:lstStyle/>
        <a:p>
          <a:endParaRPr lang="ru-RU"/>
        </a:p>
      </dgm:t>
    </dgm:pt>
    <dgm:pt modelId="{8B8AAF77-DE38-44B6-9853-E9236974A653}" type="pres">
      <dgm:prSet presAssocID="{F28FDA5A-FE6A-4CD1-8FA6-05BFA074B000}" presName="negativeSpace" presStyleCnt="0"/>
      <dgm:spPr/>
    </dgm:pt>
    <dgm:pt modelId="{F7797A94-79C6-4AAE-BBA8-06CCCCC8FB8E}" type="pres">
      <dgm:prSet presAssocID="{F28FDA5A-FE6A-4CD1-8FA6-05BFA074B000}" presName="childText" presStyleLbl="conFgAcc1" presStyleIdx="0" presStyleCnt="8">
        <dgm:presLayoutVars>
          <dgm:bulletEnabled val="1"/>
        </dgm:presLayoutVars>
      </dgm:prSet>
      <dgm:spPr/>
    </dgm:pt>
    <dgm:pt modelId="{C1882759-AFAE-414B-A985-1F54811CE00F}" type="pres">
      <dgm:prSet presAssocID="{2F05FC3D-C329-4BCB-B496-FBFB10558948}" presName="spaceBetweenRectangles" presStyleCnt="0"/>
      <dgm:spPr/>
    </dgm:pt>
    <dgm:pt modelId="{76FBDA86-BEB9-4B32-9E79-AC9777B1CEBF}" type="pres">
      <dgm:prSet presAssocID="{88D337BD-2641-4A22-92D1-E9F7AEFF25E2}" presName="parentLin" presStyleCnt="0"/>
      <dgm:spPr/>
    </dgm:pt>
    <dgm:pt modelId="{8282C801-B147-4C56-8C41-C8ADE1C35F29}" type="pres">
      <dgm:prSet presAssocID="{88D337BD-2641-4A22-92D1-E9F7AEFF25E2}" presName="parentLeftMargin" presStyleLbl="node1" presStyleIdx="0" presStyleCnt="8"/>
      <dgm:spPr/>
      <dgm:t>
        <a:bodyPr/>
        <a:lstStyle/>
        <a:p>
          <a:endParaRPr lang="ru-RU"/>
        </a:p>
      </dgm:t>
    </dgm:pt>
    <dgm:pt modelId="{3E1E0C4F-B9C5-413D-9B4C-F5B61C253EBF}" type="pres">
      <dgm:prSet presAssocID="{88D337BD-2641-4A22-92D1-E9F7AEFF25E2}" presName="parentText" presStyleLbl="node1" presStyleIdx="1" presStyleCnt="8" custScaleX="132131">
        <dgm:presLayoutVars>
          <dgm:chMax val="0"/>
          <dgm:bulletEnabled val="1"/>
        </dgm:presLayoutVars>
      </dgm:prSet>
      <dgm:spPr/>
      <dgm:t>
        <a:bodyPr/>
        <a:lstStyle/>
        <a:p>
          <a:endParaRPr lang="ru-RU"/>
        </a:p>
      </dgm:t>
    </dgm:pt>
    <dgm:pt modelId="{780EC861-84E8-41E4-97F1-2C39F87D5488}" type="pres">
      <dgm:prSet presAssocID="{88D337BD-2641-4A22-92D1-E9F7AEFF25E2}" presName="negativeSpace" presStyleCnt="0"/>
      <dgm:spPr/>
    </dgm:pt>
    <dgm:pt modelId="{A78F5CA9-D07F-4674-AD5B-429A7D395669}" type="pres">
      <dgm:prSet presAssocID="{88D337BD-2641-4A22-92D1-E9F7AEFF25E2}" presName="childText" presStyleLbl="conFgAcc1" presStyleIdx="1" presStyleCnt="8">
        <dgm:presLayoutVars>
          <dgm:bulletEnabled val="1"/>
        </dgm:presLayoutVars>
      </dgm:prSet>
      <dgm:spPr/>
    </dgm:pt>
    <dgm:pt modelId="{627CB562-0D19-482C-8E05-7CE09042F4A3}" type="pres">
      <dgm:prSet presAssocID="{D294648E-C02F-44CC-88A3-E94C81EDE58B}" presName="spaceBetweenRectangles" presStyleCnt="0"/>
      <dgm:spPr/>
    </dgm:pt>
    <dgm:pt modelId="{264593A2-32F5-44E3-88A5-6645ECC660BE}" type="pres">
      <dgm:prSet presAssocID="{FD520694-6FC8-4158-9616-9E935DA216E2}" presName="parentLin" presStyleCnt="0"/>
      <dgm:spPr/>
    </dgm:pt>
    <dgm:pt modelId="{F22EE642-3E46-4607-AA05-716944B0EB75}" type="pres">
      <dgm:prSet presAssocID="{FD520694-6FC8-4158-9616-9E935DA216E2}" presName="parentLeftMargin" presStyleLbl="node1" presStyleIdx="1" presStyleCnt="8"/>
      <dgm:spPr/>
      <dgm:t>
        <a:bodyPr/>
        <a:lstStyle/>
        <a:p>
          <a:endParaRPr lang="ru-RU"/>
        </a:p>
      </dgm:t>
    </dgm:pt>
    <dgm:pt modelId="{0EA032A0-C225-4AD1-AA76-67029DEA2CF5}" type="pres">
      <dgm:prSet presAssocID="{FD520694-6FC8-4158-9616-9E935DA216E2}" presName="parentText" presStyleLbl="node1" presStyleIdx="2" presStyleCnt="8" custScaleX="131883">
        <dgm:presLayoutVars>
          <dgm:chMax val="0"/>
          <dgm:bulletEnabled val="1"/>
        </dgm:presLayoutVars>
      </dgm:prSet>
      <dgm:spPr/>
      <dgm:t>
        <a:bodyPr/>
        <a:lstStyle/>
        <a:p>
          <a:endParaRPr lang="ru-RU"/>
        </a:p>
      </dgm:t>
    </dgm:pt>
    <dgm:pt modelId="{04C0B2FF-BDDE-4EBC-BAAA-7E9D9F9366EE}" type="pres">
      <dgm:prSet presAssocID="{FD520694-6FC8-4158-9616-9E935DA216E2}" presName="negativeSpace" presStyleCnt="0"/>
      <dgm:spPr/>
    </dgm:pt>
    <dgm:pt modelId="{F6015A65-9B0C-45A0-B461-AD281EE8DA1D}" type="pres">
      <dgm:prSet presAssocID="{FD520694-6FC8-4158-9616-9E935DA216E2}" presName="childText" presStyleLbl="conFgAcc1" presStyleIdx="2" presStyleCnt="8">
        <dgm:presLayoutVars>
          <dgm:bulletEnabled val="1"/>
        </dgm:presLayoutVars>
      </dgm:prSet>
      <dgm:spPr/>
    </dgm:pt>
    <dgm:pt modelId="{863BE08A-460E-4E93-8DEC-AF4EA80E6DFA}" type="pres">
      <dgm:prSet presAssocID="{DF47D591-C2D3-49BC-BB9C-E4DAD1CC5385}" presName="spaceBetweenRectangles" presStyleCnt="0"/>
      <dgm:spPr/>
    </dgm:pt>
    <dgm:pt modelId="{49E088CB-E598-4656-9A24-8F1FD3FBCBFB}" type="pres">
      <dgm:prSet presAssocID="{01E0901B-CED2-46D4-B81F-DC8C7C148302}" presName="parentLin" presStyleCnt="0"/>
      <dgm:spPr/>
    </dgm:pt>
    <dgm:pt modelId="{5AC26ABB-8FD0-451F-ADFC-CD2585F7FDC9}" type="pres">
      <dgm:prSet presAssocID="{01E0901B-CED2-46D4-B81F-DC8C7C148302}" presName="parentLeftMargin" presStyleLbl="node1" presStyleIdx="2" presStyleCnt="8"/>
      <dgm:spPr/>
      <dgm:t>
        <a:bodyPr/>
        <a:lstStyle/>
        <a:p>
          <a:endParaRPr lang="ru-RU"/>
        </a:p>
      </dgm:t>
    </dgm:pt>
    <dgm:pt modelId="{054F3F23-6E00-4F53-9D36-4B13331C6DEB}" type="pres">
      <dgm:prSet presAssocID="{01E0901B-CED2-46D4-B81F-DC8C7C148302}" presName="parentText" presStyleLbl="node1" presStyleIdx="3" presStyleCnt="8" custScaleX="131644">
        <dgm:presLayoutVars>
          <dgm:chMax val="0"/>
          <dgm:bulletEnabled val="1"/>
        </dgm:presLayoutVars>
      </dgm:prSet>
      <dgm:spPr/>
      <dgm:t>
        <a:bodyPr/>
        <a:lstStyle/>
        <a:p>
          <a:endParaRPr lang="ru-RU"/>
        </a:p>
      </dgm:t>
    </dgm:pt>
    <dgm:pt modelId="{1B425EFD-AEBA-42DF-B66B-D78B572C646F}" type="pres">
      <dgm:prSet presAssocID="{01E0901B-CED2-46D4-B81F-DC8C7C148302}" presName="negativeSpace" presStyleCnt="0"/>
      <dgm:spPr/>
    </dgm:pt>
    <dgm:pt modelId="{5DF3DDD7-8304-46CC-86B6-70389D15AA4D}" type="pres">
      <dgm:prSet presAssocID="{01E0901B-CED2-46D4-B81F-DC8C7C148302}" presName="childText" presStyleLbl="conFgAcc1" presStyleIdx="3" presStyleCnt="8">
        <dgm:presLayoutVars>
          <dgm:bulletEnabled val="1"/>
        </dgm:presLayoutVars>
      </dgm:prSet>
      <dgm:spPr/>
    </dgm:pt>
    <dgm:pt modelId="{69AA32A2-0C2A-4A29-A9E4-148D7FA11CC6}" type="pres">
      <dgm:prSet presAssocID="{76872463-7CDF-42DB-A670-338615B5971D}" presName="spaceBetweenRectangles" presStyleCnt="0"/>
      <dgm:spPr/>
    </dgm:pt>
    <dgm:pt modelId="{9AE29628-DE0F-40C2-9584-3467B1897958}" type="pres">
      <dgm:prSet presAssocID="{B4E94949-B136-48EB-8E7C-20516FF34216}" presName="parentLin" presStyleCnt="0"/>
      <dgm:spPr/>
    </dgm:pt>
    <dgm:pt modelId="{8A415466-9167-47CA-B95C-460DA4918CB6}" type="pres">
      <dgm:prSet presAssocID="{B4E94949-B136-48EB-8E7C-20516FF34216}" presName="parentLeftMargin" presStyleLbl="node1" presStyleIdx="3" presStyleCnt="8"/>
      <dgm:spPr/>
      <dgm:t>
        <a:bodyPr/>
        <a:lstStyle/>
        <a:p>
          <a:endParaRPr lang="ru-RU"/>
        </a:p>
      </dgm:t>
    </dgm:pt>
    <dgm:pt modelId="{53DAF24C-36E0-414A-BB0B-23372EEB6A1A}" type="pres">
      <dgm:prSet presAssocID="{B4E94949-B136-48EB-8E7C-20516FF34216}" presName="parentText" presStyleLbl="node1" presStyleIdx="4" presStyleCnt="8" custScaleX="132132" custLinFactNeighborX="-3121" custLinFactNeighborY="-1460">
        <dgm:presLayoutVars>
          <dgm:chMax val="0"/>
          <dgm:bulletEnabled val="1"/>
        </dgm:presLayoutVars>
      </dgm:prSet>
      <dgm:spPr/>
      <dgm:t>
        <a:bodyPr/>
        <a:lstStyle/>
        <a:p>
          <a:endParaRPr lang="ru-RU"/>
        </a:p>
      </dgm:t>
    </dgm:pt>
    <dgm:pt modelId="{031D4D4A-8C67-427A-AB01-1A00597E1EEE}" type="pres">
      <dgm:prSet presAssocID="{B4E94949-B136-48EB-8E7C-20516FF34216}" presName="negativeSpace" presStyleCnt="0"/>
      <dgm:spPr/>
    </dgm:pt>
    <dgm:pt modelId="{8A890DCD-3E0C-44A2-8A32-2B9FEB032628}" type="pres">
      <dgm:prSet presAssocID="{B4E94949-B136-48EB-8E7C-20516FF34216}" presName="childText" presStyleLbl="conFgAcc1" presStyleIdx="4" presStyleCnt="8">
        <dgm:presLayoutVars>
          <dgm:bulletEnabled val="1"/>
        </dgm:presLayoutVars>
      </dgm:prSet>
      <dgm:spPr/>
    </dgm:pt>
    <dgm:pt modelId="{B6E70BAE-D121-4EC8-911D-99A611C54D79}" type="pres">
      <dgm:prSet presAssocID="{E9AFE06E-7410-4631-B1E7-0A5B45503A9A}" presName="spaceBetweenRectangles" presStyleCnt="0"/>
      <dgm:spPr/>
    </dgm:pt>
    <dgm:pt modelId="{4AFEC307-542B-480D-9B20-57D1D861A96D}" type="pres">
      <dgm:prSet presAssocID="{10D52787-EF0D-457C-B574-1413394D2932}" presName="parentLin" presStyleCnt="0"/>
      <dgm:spPr/>
    </dgm:pt>
    <dgm:pt modelId="{389D19C8-DA14-4778-B0A6-CEEE0DF02184}" type="pres">
      <dgm:prSet presAssocID="{10D52787-EF0D-457C-B574-1413394D2932}" presName="parentLeftMargin" presStyleLbl="node1" presStyleIdx="4" presStyleCnt="8"/>
      <dgm:spPr/>
      <dgm:t>
        <a:bodyPr/>
        <a:lstStyle/>
        <a:p>
          <a:endParaRPr lang="ru-RU"/>
        </a:p>
      </dgm:t>
    </dgm:pt>
    <dgm:pt modelId="{615160EE-9D44-460E-9C1B-FB1D54FF6B8C}" type="pres">
      <dgm:prSet presAssocID="{10D52787-EF0D-457C-B574-1413394D2932}" presName="parentText" presStyleLbl="node1" presStyleIdx="5" presStyleCnt="8" custScaleX="131882">
        <dgm:presLayoutVars>
          <dgm:chMax val="0"/>
          <dgm:bulletEnabled val="1"/>
        </dgm:presLayoutVars>
      </dgm:prSet>
      <dgm:spPr/>
      <dgm:t>
        <a:bodyPr/>
        <a:lstStyle/>
        <a:p>
          <a:endParaRPr lang="ru-RU"/>
        </a:p>
      </dgm:t>
    </dgm:pt>
    <dgm:pt modelId="{47F218EE-427A-4454-B9F2-917673DC4663}" type="pres">
      <dgm:prSet presAssocID="{10D52787-EF0D-457C-B574-1413394D2932}" presName="negativeSpace" presStyleCnt="0"/>
      <dgm:spPr/>
    </dgm:pt>
    <dgm:pt modelId="{60E156F2-CDD6-4DF5-AB59-FED1155D8816}" type="pres">
      <dgm:prSet presAssocID="{10D52787-EF0D-457C-B574-1413394D2932}" presName="childText" presStyleLbl="conFgAcc1" presStyleIdx="5" presStyleCnt="8">
        <dgm:presLayoutVars>
          <dgm:bulletEnabled val="1"/>
        </dgm:presLayoutVars>
      </dgm:prSet>
      <dgm:spPr/>
    </dgm:pt>
    <dgm:pt modelId="{0AEF9AAF-785F-4465-8757-48FF044EEEBC}" type="pres">
      <dgm:prSet presAssocID="{066685AE-6CB8-43B0-9D51-6FC38256DD87}" presName="spaceBetweenRectangles" presStyleCnt="0"/>
      <dgm:spPr/>
    </dgm:pt>
    <dgm:pt modelId="{6C02C4E2-CFD7-421F-A604-AD7F63AFC11A}" type="pres">
      <dgm:prSet presAssocID="{CBEF40B9-5DF2-41A4-AFC0-6BB81F108569}" presName="parentLin" presStyleCnt="0"/>
      <dgm:spPr/>
    </dgm:pt>
    <dgm:pt modelId="{09FC9FBF-9A80-4511-93D7-981989560358}" type="pres">
      <dgm:prSet presAssocID="{CBEF40B9-5DF2-41A4-AFC0-6BB81F108569}" presName="parentLeftMargin" presStyleLbl="node1" presStyleIdx="5" presStyleCnt="8"/>
      <dgm:spPr/>
      <dgm:t>
        <a:bodyPr/>
        <a:lstStyle/>
        <a:p>
          <a:endParaRPr lang="ru-RU"/>
        </a:p>
      </dgm:t>
    </dgm:pt>
    <dgm:pt modelId="{BF32A9A5-D7F0-487A-86F1-9CA69FB3F5E6}" type="pres">
      <dgm:prSet presAssocID="{CBEF40B9-5DF2-41A4-AFC0-6BB81F108569}" presName="parentText" presStyleLbl="node1" presStyleIdx="6" presStyleCnt="8" custScaleX="131883">
        <dgm:presLayoutVars>
          <dgm:chMax val="0"/>
          <dgm:bulletEnabled val="1"/>
        </dgm:presLayoutVars>
      </dgm:prSet>
      <dgm:spPr/>
      <dgm:t>
        <a:bodyPr/>
        <a:lstStyle/>
        <a:p>
          <a:endParaRPr lang="ru-RU"/>
        </a:p>
      </dgm:t>
    </dgm:pt>
    <dgm:pt modelId="{AD96A215-CAD9-4B52-A32E-EC610BE6EA50}" type="pres">
      <dgm:prSet presAssocID="{CBEF40B9-5DF2-41A4-AFC0-6BB81F108569}" presName="negativeSpace" presStyleCnt="0"/>
      <dgm:spPr/>
    </dgm:pt>
    <dgm:pt modelId="{FA9C73FB-1ED0-4C24-A49E-01A91FAA32B0}" type="pres">
      <dgm:prSet presAssocID="{CBEF40B9-5DF2-41A4-AFC0-6BB81F108569}" presName="childText" presStyleLbl="conFgAcc1" presStyleIdx="6" presStyleCnt="8">
        <dgm:presLayoutVars>
          <dgm:bulletEnabled val="1"/>
        </dgm:presLayoutVars>
      </dgm:prSet>
      <dgm:spPr/>
    </dgm:pt>
    <dgm:pt modelId="{76449223-C08E-40A5-B7A2-C3193544EADF}" type="pres">
      <dgm:prSet presAssocID="{D558D6F1-617D-40DE-8349-1A0253B1EF03}" presName="spaceBetweenRectangles" presStyleCnt="0"/>
      <dgm:spPr/>
    </dgm:pt>
    <dgm:pt modelId="{1199540D-CFF9-440B-9755-BCC2D27F7E37}" type="pres">
      <dgm:prSet presAssocID="{A242A1C3-FCBD-44CD-AB7D-2E1A8C310D7D}" presName="parentLin" presStyleCnt="0"/>
      <dgm:spPr/>
    </dgm:pt>
    <dgm:pt modelId="{603AA396-39E5-408B-A920-A51B24E82ACC}" type="pres">
      <dgm:prSet presAssocID="{A242A1C3-FCBD-44CD-AB7D-2E1A8C310D7D}" presName="parentLeftMargin" presStyleLbl="node1" presStyleIdx="6" presStyleCnt="8"/>
      <dgm:spPr/>
      <dgm:t>
        <a:bodyPr/>
        <a:lstStyle/>
        <a:p>
          <a:endParaRPr lang="ru-RU"/>
        </a:p>
      </dgm:t>
    </dgm:pt>
    <dgm:pt modelId="{5626A799-32A8-4906-8CAB-EA74B95DB7AF}" type="pres">
      <dgm:prSet presAssocID="{A242A1C3-FCBD-44CD-AB7D-2E1A8C310D7D}" presName="parentText" presStyleLbl="node1" presStyleIdx="7" presStyleCnt="8" custScaleX="131883">
        <dgm:presLayoutVars>
          <dgm:chMax val="0"/>
          <dgm:bulletEnabled val="1"/>
        </dgm:presLayoutVars>
      </dgm:prSet>
      <dgm:spPr/>
      <dgm:t>
        <a:bodyPr/>
        <a:lstStyle/>
        <a:p>
          <a:endParaRPr lang="ru-RU"/>
        </a:p>
      </dgm:t>
    </dgm:pt>
    <dgm:pt modelId="{5B611058-9597-427A-95B2-AB2A7ED005B8}" type="pres">
      <dgm:prSet presAssocID="{A242A1C3-FCBD-44CD-AB7D-2E1A8C310D7D}" presName="negativeSpace" presStyleCnt="0"/>
      <dgm:spPr/>
    </dgm:pt>
    <dgm:pt modelId="{2C1B1497-19F6-45D7-BE84-E5B6ADE4139D}" type="pres">
      <dgm:prSet presAssocID="{A242A1C3-FCBD-44CD-AB7D-2E1A8C310D7D}" presName="childText" presStyleLbl="conFgAcc1" presStyleIdx="7" presStyleCnt="8">
        <dgm:presLayoutVars>
          <dgm:bulletEnabled val="1"/>
        </dgm:presLayoutVars>
      </dgm:prSet>
      <dgm:spPr/>
    </dgm:pt>
  </dgm:ptLst>
  <dgm:cxnLst>
    <dgm:cxn modelId="{E0CA36A6-E749-4535-B332-CA4A888217B4}" type="presOf" srcId="{F28FDA5A-FE6A-4CD1-8FA6-05BFA074B000}" destId="{E1559520-713F-4BD4-AC68-777605711C0E}" srcOrd="0" destOrd="0" presId="urn:microsoft.com/office/officeart/2005/8/layout/list1"/>
    <dgm:cxn modelId="{F2A67B3E-7AC3-42E9-8293-1398D228D44A}" type="presOf" srcId="{10D52787-EF0D-457C-B574-1413394D2932}" destId="{615160EE-9D44-460E-9C1B-FB1D54FF6B8C}" srcOrd="1" destOrd="0" presId="urn:microsoft.com/office/officeart/2005/8/layout/list1"/>
    <dgm:cxn modelId="{4B9497DA-5045-466A-B33A-C79D8AF50C73}" srcId="{AB59E472-9A68-4209-A285-6DE5E797A867}" destId="{F28FDA5A-FE6A-4CD1-8FA6-05BFA074B000}" srcOrd="0" destOrd="0" parTransId="{06D75F7D-1AFD-4FC2-9A5E-C73CA293D1BA}" sibTransId="{2F05FC3D-C329-4BCB-B496-FBFB10558948}"/>
    <dgm:cxn modelId="{F27FE002-1C2E-4E2D-BA86-D9BA93E2FA14}" type="presOf" srcId="{B4E94949-B136-48EB-8E7C-20516FF34216}" destId="{8A415466-9167-47CA-B95C-460DA4918CB6}" srcOrd="0" destOrd="0" presId="urn:microsoft.com/office/officeart/2005/8/layout/list1"/>
    <dgm:cxn modelId="{5C083477-C9E7-4649-A63F-3E6B78B924FD}" type="presOf" srcId="{CBEF40B9-5DF2-41A4-AFC0-6BB81F108569}" destId="{BF32A9A5-D7F0-487A-86F1-9CA69FB3F5E6}" srcOrd="1" destOrd="0" presId="urn:microsoft.com/office/officeart/2005/8/layout/list1"/>
    <dgm:cxn modelId="{5FC80C1F-5484-44A7-B1C8-79D2BB8253BD}" srcId="{AB59E472-9A68-4209-A285-6DE5E797A867}" destId="{B4E94949-B136-48EB-8E7C-20516FF34216}" srcOrd="4" destOrd="0" parTransId="{833ECA8A-9371-4350-86EA-EC56173327DB}" sibTransId="{E9AFE06E-7410-4631-B1E7-0A5B45503A9A}"/>
    <dgm:cxn modelId="{52F9A3A7-889F-41FF-9E16-24A4D0ECC458}" srcId="{AB59E472-9A68-4209-A285-6DE5E797A867}" destId="{01E0901B-CED2-46D4-B81F-DC8C7C148302}" srcOrd="3" destOrd="0" parTransId="{8399F669-F59D-45C2-9E64-90BDB8655130}" sibTransId="{76872463-7CDF-42DB-A670-338615B5971D}"/>
    <dgm:cxn modelId="{1CB82134-29EC-4C82-8D33-FD908E2908A4}" type="presOf" srcId="{F28FDA5A-FE6A-4CD1-8FA6-05BFA074B000}" destId="{98AA006B-3ED4-487F-9DE7-93F85ECBF467}" srcOrd="1" destOrd="0" presId="urn:microsoft.com/office/officeart/2005/8/layout/list1"/>
    <dgm:cxn modelId="{D8AE6EC7-7B8A-4C2D-AC26-7230324744C6}" type="presOf" srcId="{CBEF40B9-5DF2-41A4-AFC0-6BB81F108569}" destId="{09FC9FBF-9A80-4511-93D7-981989560358}" srcOrd="0" destOrd="0" presId="urn:microsoft.com/office/officeart/2005/8/layout/list1"/>
    <dgm:cxn modelId="{9C2D3974-050B-43C5-811D-F58DDBE14AEA}" type="presOf" srcId="{AB59E472-9A68-4209-A285-6DE5E797A867}" destId="{31109529-5F7F-49F2-9E48-4EA62851E0AD}" srcOrd="0" destOrd="0" presId="urn:microsoft.com/office/officeart/2005/8/layout/list1"/>
    <dgm:cxn modelId="{3BD7CC4A-49F3-40C3-8E62-528851A031DE}" type="presOf" srcId="{FD520694-6FC8-4158-9616-9E935DA216E2}" destId="{F22EE642-3E46-4607-AA05-716944B0EB75}" srcOrd="0" destOrd="0" presId="urn:microsoft.com/office/officeart/2005/8/layout/list1"/>
    <dgm:cxn modelId="{78744121-FF42-4271-A6DA-BC69A040ECC0}" type="presOf" srcId="{B4E94949-B136-48EB-8E7C-20516FF34216}" destId="{53DAF24C-36E0-414A-BB0B-23372EEB6A1A}" srcOrd="1" destOrd="0" presId="urn:microsoft.com/office/officeart/2005/8/layout/list1"/>
    <dgm:cxn modelId="{5F466483-1345-4435-8E66-6B67D32FD4B2}" srcId="{AB59E472-9A68-4209-A285-6DE5E797A867}" destId="{10D52787-EF0D-457C-B574-1413394D2932}" srcOrd="5" destOrd="0" parTransId="{A9BF925B-F34B-45DF-8A8F-601F0FC5F5AB}" sibTransId="{066685AE-6CB8-43B0-9D51-6FC38256DD87}"/>
    <dgm:cxn modelId="{33697AB7-216A-4D21-B624-D9623C40993F}" type="presOf" srcId="{01E0901B-CED2-46D4-B81F-DC8C7C148302}" destId="{054F3F23-6E00-4F53-9D36-4B13331C6DEB}" srcOrd="1" destOrd="0" presId="urn:microsoft.com/office/officeart/2005/8/layout/list1"/>
    <dgm:cxn modelId="{0B338C9E-C763-4251-9925-4672DEBCE65A}" type="presOf" srcId="{FD520694-6FC8-4158-9616-9E935DA216E2}" destId="{0EA032A0-C225-4AD1-AA76-67029DEA2CF5}" srcOrd="1" destOrd="0" presId="urn:microsoft.com/office/officeart/2005/8/layout/list1"/>
    <dgm:cxn modelId="{A650278A-1B18-45ED-A7DB-9C71A5D57BA2}" type="presOf" srcId="{10D52787-EF0D-457C-B574-1413394D2932}" destId="{389D19C8-DA14-4778-B0A6-CEEE0DF02184}" srcOrd="0" destOrd="0" presId="urn:microsoft.com/office/officeart/2005/8/layout/list1"/>
    <dgm:cxn modelId="{37850FAD-0E30-4B46-82E8-1FB2F6EB6994}" type="presOf" srcId="{88D337BD-2641-4A22-92D1-E9F7AEFF25E2}" destId="{8282C801-B147-4C56-8C41-C8ADE1C35F29}" srcOrd="0" destOrd="0" presId="urn:microsoft.com/office/officeart/2005/8/layout/list1"/>
    <dgm:cxn modelId="{3F9846A5-8AF8-44B9-BDC3-435FE0424D91}" srcId="{AB59E472-9A68-4209-A285-6DE5E797A867}" destId="{CBEF40B9-5DF2-41A4-AFC0-6BB81F108569}" srcOrd="6" destOrd="0" parTransId="{3CFD51D0-5007-4373-8011-46D357E14CF2}" sibTransId="{D558D6F1-617D-40DE-8349-1A0253B1EF03}"/>
    <dgm:cxn modelId="{8CC9F73F-00D8-4241-95B5-4DEF4A27C1D4}" srcId="{AB59E472-9A68-4209-A285-6DE5E797A867}" destId="{88D337BD-2641-4A22-92D1-E9F7AEFF25E2}" srcOrd="1" destOrd="0" parTransId="{54848CFD-ADA1-4403-97DF-07E8583E23CE}" sibTransId="{D294648E-C02F-44CC-88A3-E94C81EDE58B}"/>
    <dgm:cxn modelId="{02FFD107-F396-479B-9B82-66D2009A6954}" type="presOf" srcId="{A242A1C3-FCBD-44CD-AB7D-2E1A8C310D7D}" destId="{603AA396-39E5-408B-A920-A51B24E82ACC}" srcOrd="0" destOrd="0" presId="urn:microsoft.com/office/officeart/2005/8/layout/list1"/>
    <dgm:cxn modelId="{D166D18F-3AE0-4439-B9EE-E52102F3FE2A}" srcId="{AB59E472-9A68-4209-A285-6DE5E797A867}" destId="{FD520694-6FC8-4158-9616-9E935DA216E2}" srcOrd="2" destOrd="0" parTransId="{2E07A9E0-6121-45CC-B923-8AB3C08FF208}" sibTransId="{DF47D591-C2D3-49BC-BB9C-E4DAD1CC5385}"/>
    <dgm:cxn modelId="{CE32CE6E-87DF-4096-98E3-644E8B51139E}" type="presOf" srcId="{A242A1C3-FCBD-44CD-AB7D-2E1A8C310D7D}" destId="{5626A799-32A8-4906-8CAB-EA74B95DB7AF}" srcOrd="1" destOrd="0" presId="urn:microsoft.com/office/officeart/2005/8/layout/list1"/>
    <dgm:cxn modelId="{4AC7E135-7B22-4A60-ACD2-3AE2B025B55A}" type="presOf" srcId="{01E0901B-CED2-46D4-B81F-DC8C7C148302}" destId="{5AC26ABB-8FD0-451F-ADFC-CD2585F7FDC9}" srcOrd="0" destOrd="0" presId="urn:microsoft.com/office/officeart/2005/8/layout/list1"/>
    <dgm:cxn modelId="{EB4C0F37-460B-4F16-83BC-A5CC6323EC58}" type="presOf" srcId="{88D337BD-2641-4A22-92D1-E9F7AEFF25E2}" destId="{3E1E0C4F-B9C5-413D-9B4C-F5B61C253EBF}" srcOrd="1" destOrd="0" presId="urn:microsoft.com/office/officeart/2005/8/layout/list1"/>
    <dgm:cxn modelId="{9928250B-C1FB-4EFB-BC5F-F9097BCCEE28}" srcId="{AB59E472-9A68-4209-A285-6DE5E797A867}" destId="{A242A1C3-FCBD-44CD-AB7D-2E1A8C310D7D}" srcOrd="7" destOrd="0" parTransId="{D78A4673-701F-4E8C-91F5-870764A1D111}" sibTransId="{9380AAA3-7A59-4D73-A223-72655EE9A70D}"/>
    <dgm:cxn modelId="{704A5E5D-AED2-4D19-BFFD-9D5B50748A93}" type="presParOf" srcId="{31109529-5F7F-49F2-9E48-4EA62851E0AD}" destId="{CFC5AC91-D77D-4680-9D42-6F7E924E8504}" srcOrd="0" destOrd="0" presId="urn:microsoft.com/office/officeart/2005/8/layout/list1"/>
    <dgm:cxn modelId="{FD2939BF-526D-4326-8A3E-D533D46A182B}" type="presParOf" srcId="{CFC5AC91-D77D-4680-9D42-6F7E924E8504}" destId="{E1559520-713F-4BD4-AC68-777605711C0E}" srcOrd="0" destOrd="0" presId="urn:microsoft.com/office/officeart/2005/8/layout/list1"/>
    <dgm:cxn modelId="{F0BC9D65-51A5-412A-889D-7B6D36A7CF9F}" type="presParOf" srcId="{CFC5AC91-D77D-4680-9D42-6F7E924E8504}" destId="{98AA006B-3ED4-487F-9DE7-93F85ECBF467}" srcOrd="1" destOrd="0" presId="urn:microsoft.com/office/officeart/2005/8/layout/list1"/>
    <dgm:cxn modelId="{DFB66D69-BEC5-4B4B-827E-2E78865D1A2D}" type="presParOf" srcId="{31109529-5F7F-49F2-9E48-4EA62851E0AD}" destId="{8B8AAF77-DE38-44B6-9853-E9236974A653}" srcOrd="1" destOrd="0" presId="urn:microsoft.com/office/officeart/2005/8/layout/list1"/>
    <dgm:cxn modelId="{6930EDCF-E5DB-47B5-BC89-99C48C16B3E7}" type="presParOf" srcId="{31109529-5F7F-49F2-9E48-4EA62851E0AD}" destId="{F7797A94-79C6-4AAE-BBA8-06CCCCC8FB8E}" srcOrd="2" destOrd="0" presId="urn:microsoft.com/office/officeart/2005/8/layout/list1"/>
    <dgm:cxn modelId="{18E80905-BB64-4AFA-8213-E8F86D1C885D}" type="presParOf" srcId="{31109529-5F7F-49F2-9E48-4EA62851E0AD}" destId="{C1882759-AFAE-414B-A985-1F54811CE00F}" srcOrd="3" destOrd="0" presId="urn:microsoft.com/office/officeart/2005/8/layout/list1"/>
    <dgm:cxn modelId="{37D98520-7B82-4E9A-BED8-47D9B45B521D}" type="presParOf" srcId="{31109529-5F7F-49F2-9E48-4EA62851E0AD}" destId="{76FBDA86-BEB9-4B32-9E79-AC9777B1CEBF}" srcOrd="4" destOrd="0" presId="urn:microsoft.com/office/officeart/2005/8/layout/list1"/>
    <dgm:cxn modelId="{F614AE42-2F51-4E62-B483-7F0EA3D1BE34}" type="presParOf" srcId="{76FBDA86-BEB9-4B32-9E79-AC9777B1CEBF}" destId="{8282C801-B147-4C56-8C41-C8ADE1C35F29}" srcOrd="0" destOrd="0" presId="urn:microsoft.com/office/officeart/2005/8/layout/list1"/>
    <dgm:cxn modelId="{59A39403-AE31-4A9F-8DE6-28AB80109EB5}" type="presParOf" srcId="{76FBDA86-BEB9-4B32-9E79-AC9777B1CEBF}" destId="{3E1E0C4F-B9C5-413D-9B4C-F5B61C253EBF}" srcOrd="1" destOrd="0" presId="urn:microsoft.com/office/officeart/2005/8/layout/list1"/>
    <dgm:cxn modelId="{9FEC16F3-5DA6-4056-B8C4-5AD64E01CEEE}" type="presParOf" srcId="{31109529-5F7F-49F2-9E48-4EA62851E0AD}" destId="{780EC861-84E8-41E4-97F1-2C39F87D5488}" srcOrd="5" destOrd="0" presId="urn:microsoft.com/office/officeart/2005/8/layout/list1"/>
    <dgm:cxn modelId="{ABD52946-211B-4260-92C4-9041E25CE4B1}" type="presParOf" srcId="{31109529-5F7F-49F2-9E48-4EA62851E0AD}" destId="{A78F5CA9-D07F-4674-AD5B-429A7D395669}" srcOrd="6" destOrd="0" presId="urn:microsoft.com/office/officeart/2005/8/layout/list1"/>
    <dgm:cxn modelId="{82B05FBF-8145-4B81-917E-35A37EED9C72}" type="presParOf" srcId="{31109529-5F7F-49F2-9E48-4EA62851E0AD}" destId="{627CB562-0D19-482C-8E05-7CE09042F4A3}" srcOrd="7" destOrd="0" presId="urn:microsoft.com/office/officeart/2005/8/layout/list1"/>
    <dgm:cxn modelId="{A1D25FE4-6A33-4148-9DC5-E380D51277C8}" type="presParOf" srcId="{31109529-5F7F-49F2-9E48-4EA62851E0AD}" destId="{264593A2-32F5-44E3-88A5-6645ECC660BE}" srcOrd="8" destOrd="0" presId="urn:microsoft.com/office/officeart/2005/8/layout/list1"/>
    <dgm:cxn modelId="{7E08AA02-BF88-4648-AC1C-F51DE44682DD}" type="presParOf" srcId="{264593A2-32F5-44E3-88A5-6645ECC660BE}" destId="{F22EE642-3E46-4607-AA05-716944B0EB75}" srcOrd="0" destOrd="0" presId="urn:microsoft.com/office/officeart/2005/8/layout/list1"/>
    <dgm:cxn modelId="{0BF5AC0D-1350-4386-A604-9C3A2721FBA0}" type="presParOf" srcId="{264593A2-32F5-44E3-88A5-6645ECC660BE}" destId="{0EA032A0-C225-4AD1-AA76-67029DEA2CF5}" srcOrd="1" destOrd="0" presId="urn:microsoft.com/office/officeart/2005/8/layout/list1"/>
    <dgm:cxn modelId="{F270C081-AED1-43D7-83DB-7112A1D8F093}" type="presParOf" srcId="{31109529-5F7F-49F2-9E48-4EA62851E0AD}" destId="{04C0B2FF-BDDE-4EBC-BAAA-7E9D9F9366EE}" srcOrd="9" destOrd="0" presId="urn:microsoft.com/office/officeart/2005/8/layout/list1"/>
    <dgm:cxn modelId="{3E317AB6-5ECE-4B8F-9254-984C989578A3}" type="presParOf" srcId="{31109529-5F7F-49F2-9E48-4EA62851E0AD}" destId="{F6015A65-9B0C-45A0-B461-AD281EE8DA1D}" srcOrd="10" destOrd="0" presId="urn:microsoft.com/office/officeart/2005/8/layout/list1"/>
    <dgm:cxn modelId="{38B9189A-33E8-41ED-BC0B-F09046AA83CB}" type="presParOf" srcId="{31109529-5F7F-49F2-9E48-4EA62851E0AD}" destId="{863BE08A-460E-4E93-8DEC-AF4EA80E6DFA}" srcOrd="11" destOrd="0" presId="urn:microsoft.com/office/officeart/2005/8/layout/list1"/>
    <dgm:cxn modelId="{42767DFB-84AF-41B9-8CB6-8219CA685D71}" type="presParOf" srcId="{31109529-5F7F-49F2-9E48-4EA62851E0AD}" destId="{49E088CB-E598-4656-9A24-8F1FD3FBCBFB}" srcOrd="12" destOrd="0" presId="urn:microsoft.com/office/officeart/2005/8/layout/list1"/>
    <dgm:cxn modelId="{5C4414EE-6569-48C2-962F-7FCDA8F14617}" type="presParOf" srcId="{49E088CB-E598-4656-9A24-8F1FD3FBCBFB}" destId="{5AC26ABB-8FD0-451F-ADFC-CD2585F7FDC9}" srcOrd="0" destOrd="0" presId="urn:microsoft.com/office/officeart/2005/8/layout/list1"/>
    <dgm:cxn modelId="{BC6765B1-4646-4E3D-BB22-331A5FB6B02B}" type="presParOf" srcId="{49E088CB-E598-4656-9A24-8F1FD3FBCBFB}" destId="{054F3F23-6E00-4F53-9D36-4B13331C6DEB}" srcOrd="1" destOrd="0" presId="urn:microsoft.com/office/officeart/2005/8/layout/list1"/>
    <dgm:cxn modelId="{293F0F8B-BD4F-4E02-9714-82EBA837A0F5}" type="presParOf" srcId="{31109529-5F7F-49F2-9E48-4EA62851E0AD}" destId="{1B425EFD-AEBA-42DF-B66B-D78B572C646F}" srcOrd="13" destOrd="0" presId="urn:microsoft.com/office/officeart/2005/8/layout/list1"/>
    <dgm:cxn modelId="{B5B3979A-A3A7-40E6-BA66-2332290C69DC}" type="presParOf" srcId="{31109529-5F7F-49F2-9E48-4EA62851E0AD}" destId="{5DF3DDD7-8304-46CC-86B6-70389D15AA4D}" srcOrd="14" destOrd="0" presId="urn:microsoft.com/office/officeart/2005/8/layout/list1"/>
    <dgm:cxn modelId="{B5FE91BA-3E48-4F20-A740-FEEB0B541BDA}" type="presParOf" srcId="{31109529-5F7F-49F2-9E48-4EA62851E0AD}" destId="{69AA32A2-0C2A-4A29-A9E4-148D7FA11CC6}" srcOrd="15" destOrd="0" presId="urn:microsoft.com/office/officeart/2005/8/layout/list1"/>
    <dgm:cxn modelId="{32B9BBAA-5A94-45AE-982E-6D42B9CEF0C1}" type="presParOf" srcId="{31109529-5F7F-49F2-9E48-4EA62851E0AD}" destId="{9AE29628-DE0F-40C2-9584-3467B1897958}" srcOrd="16" destOrd="0" presId="urn:microsoft.com/office/officeart/2005/8/layout/list1"/>
    <dgm:cxn modelId="{C76024AB-141A-4763-A9EC-2643E685DBEC}" type="presParOf" srcId="{9AE29628-DE0F-40C2-9584-3467B1897958}" destId="{8A415466-9167-47CA-B95C-460DA4918CB6}" srcOrd="0" destOrd="0" presId="urn:microsoft.com/office/officeart/2005/8/layout/list1"/>
    <dgm:cxn modelId="{4F653018-215D-4E28-90A6-F16C67685D68}" type="presParOf" srcId="{9AE29628-DE0F-40C2-9584-3467B1897958}" destId="{53DAF24C-36E0-414A-BB0B-23372EEB6A1A}" srcOrd="1" destOrd="0" presId="urn:microsoft.com/office/officeart/2005/8/layout/list1"/>
    <dgm:cxn modelId="{98F05075-ACE0-46EB-AF85-B7A4C5996AFA}" type="presParOf" srcId="{31109529-5F7F-49F2-9E48-4EA62851E0AD}" destId="{031D4D4A-8C67-427A-AB01-1A00597E1EEE}" srcOrd="17" destOrd="0" presId="urn:microsoft.com/office/officeart/2005/8/layout/list1"/>
    <dgm:cxn modelId="{05476E46-42F5-4EE8-A497-67D2116CC621}" type="presParOf" srcId="{31109529-5F7F-49F2-9E48-4EA62851E0AD}" destId="{8A890DCD-3E0C-44A2-8A32-2B9FEB032628}" srcOrd="18" destOrd="0" presId="urn:microsoft.com/office/officeart/2005/8/layout/list1"/>
    <dgm:cxn modelId="{36323E52-857D-4431-B235-DFF4B3FB4D99}" type="presParOf" srcId="{31109529-5F7F-49F2-9E48-4EA62851E0AD}" destId="{B6E70BAE-D121-4EC8-911D-99A611C54D79}" srcOrd="19" destOrd="0" presId="urn:microsoft.com/office/officeart/2005/8/layout/list1"/>
    <dgm:cxn modelId="{4E646EDA-BD3F-4AD2-959D-93EF6ACC94F7}" type="presParOf" srcId="{31109529-5F7F-49F2-9E48-4EA62851E0AD}" destId="{4AFEC307-542B-480D-9B20-57D1D861A96D}" srcOrd="20" destOrd="0" presId="urn:microsoft.com/office/officeart/2005/8/layout/list1"/>
    <dgm:cxn modelId="{B9941A29-C94A-490B-8D82-9FB434C349E9}" type="presParOf" srcId="{4AFEC307-542B-480D-9B20-57D1D861A96D}" destId="{389D19C8-DA14-4778-B0A6-CEEE0DF02184}" srcOrd="0" destOrd="0" presId="urn:microsoft.com/office/officeart/2005/8/layout/list1"/>
    <dgm:cxn modelId="{5D197DD2-C6CB-4C0A-AF4C-5C67380B3A84}" type="presParOf" srcId="{4AFEC307-542B-480D-9B20-57D1D861A96D}" destId="{615160EE-9D44-460E-9C1B-FB1D54FF6B8C}" srcOrd="1" destOrd="0" presId="urn:microsoft.com/office/officeart/2005/8/layout/list1"/>
    <dgm:cxn modelId="{CF48929E-2AF1-4C50-872D-C07D2787021B}" type="presParOf" srcId="{31109529-5F7F-49F2-9E48-4EA62851E0AD}" destId="{47F218EE-427A-4454-B9F2-917673DC4663}" srcOrd="21" destOrd="0" presId="urn:microsoft.com/office/officeart/2005/8/layout/list1"/>
    <dgm:cxn modelId="{C429A5EA-6C54-4F53-9365-2B080A2D3439}" type="presParOf" srcId="{31109529-5F7F-49F2-9E48-4EA62851E0AD}" destId="{60E156F2-CDD6-4DF5-AB59-FED1155D8816}" srcOrd="22" destOrd="0" presId="urn:microsoft.com/office/officeart/2005/8/layout/list1"/>
    <dgm:cxn modelId="{3399BCED-3C41-4ED5-9DA8-BD3D51FD69FB}" type="presParOf" srcId="{31109529-5F7F-49F2-9E48-4EA62851E0AD}" destId="{0AEF9AAF-785F-4465-8757-48FF044EEEBC}" srcOrd="23" destOrd="0" presId="urn:microsoft.com/office/officeart/2005/8/layout/list1"/>
    <dgm:cxn modelId="{DAE73045-9CF6-4F7E-B172-A677EFEA3259}" type="presParOf" srcId="{31109529-5F7F-49F2-9E48-4EA62851E0AD}" destId="{6C02C4E2-CFD7-421F-A604-AD7F63AFC11A}" srcOrd="24" destOrd="0" presId="urn:microsoft.com/office/officeart/2005/8/layout/list1"/>
    <dgm:cxn modelId="{A952F67A-3BE6-487D-863A-A9946639AD12}" type="presParOf" srcId="{6C02C4E2-CFD7-421F-A604-AD7F63AFC11A}" destId="{09FC9FBF-9A80-4511-93D7-981989560358}" srcOrd="0" destOrd="0" presId="urn:microsoft.com/office/officeart/2005/8/layout/list1"/>
    <dgm:cxn modelId="{427C23C8-D7BF-45F3-9799-EB62A117D7F6}" type="presParOf" srcId="{6C02C4E2-CFD7-421F-A604-AD7F63AFC11A}" destId="{BF32A9A5-D7F0-487A-86F1-9CA69FB3F5E6}" srcOrd="1" destOrd="0" presId="urn:microsoft.com/office/officeart/2005/8/layout/list1"/>
    <dgm:cxn modelId="{B8F8BF1D-CD5D-4289-BDEE-5CFC70B07F9F}" type="presParOf" srcId="{31109529-5F7F-49F2-9E48-4EA62851E0AD}" destId="{AD96A215-CAD9-4B52-A32E-EC610BE6EA50}" srcOrd="25" destOrd="0" presId="urn:microsoft.com/office/officeart/2005/8/layout/list1"/>
    <dgm:cxn modelId="{901F7468-D5D5-44FF-B5F5-ABD712ED3286}" type="presParOf" srcId="{31109529-5F7F-49F2-9E48-4EA62851E0AD}" destId="{FA9C73FB-1ED0-4C24-A49E-01A91FAA32B0}" srcOrd="26" destOrd="0" presId="urn:microsoft.com/office/officeart/2005/8/layout/list1"/>
    <dgm:cxn modelId="{ED6F4AA9-031C-4FB6-8CF4-96E0D8C4F0C3}" type="presParOf" srcId="{31109529-5F7F-49F2-9E48-4EA62851E0AD}" destId="{76449223-C08E-40A5-B7A2-C3193544EADF}" srcOrd="27" destOrd="0" presId="urn:microsoft.com/office/officeart/2005/8/layout/list1"/>
    <dgm:cxn modelId="{0ECEC9AE-891A-48DB-B2D5-5CDDEBEF5766}" type="presParOf" srcId="{31109529-5F7F-49F2-9E48-4EA62851E0AD}" destId="{1199540D-CFF9-440B-9755-BCC2D27F7E37}" srcOrd="28" destOrd="0" presId="urn:microsoft.com/office/officeart/2005/8/layout/list1"/>
    <dgm:cxn modelId="{EF2ACEFE-8F2F-42EE-9AE8-58CA31AC397B}" type="presParOf" srcId="{1199540D-CFF9-440B-9755-BCC2D27F7E37}" destId="{603AA396-39E5-408B-A920-A51B24E82ACC}" srcOrd="0" destOrd="0" presId="urn:microsoft.com/office/officeart/2005/8/layout/list1"/>
    <dgm:cxn modelId="{A94CD80B-F89E-474A-A9B5-3C89A701C25A}" type="presParOf" srcId="{1199540D-CFF9-440B-9755-BCC2D27F7E37}" destId="{5626A799-32A8-4906-8CAB-EA74B95DB7AF}" srcOrd="1" destOrd="0" presId="urn:microsoft.com/office/officeart/2005/8/layout/list1"/>
    <dgm:cxn modelId="{6A280DFD-053B-4A2B-A268-5FB674BDEB7C}" type="presParOf" srcId="{31109529-5F7F-49F2-9E48-4EA62851E0AD}" destId="{5B611058-9597-427A-95B2-AB2A7ED005B8}" srcOrd="29" destOrd="0" presId="urn:microsoft.com/office/officeart/2005/8/layout/list1"/>
    <dgm:cxn modelId="{61E6AF44-C9D8-4067-BCF6-75AB191C950D}" type="presParOf" srcId="{31109529-5F7F-49F2-9E48-4EA62851E0AD}" destId="{2C1B1497-19F6-45D7-BE84-E5B6ADE4139D}" srcOrd="3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1B19106-6CA7-4F22-8734-D5033FBF4369}" type="doc">
      <dgm:prSet loTypeId="urn:microsoft.com/office/officeart/2005/8/layout/list1" loCatId="list" qsTypeId="urn:microsoft.com/office/officeart/2005/8/quickstyle/simple1" qsCatId="simple" csTypeId="urn:microsoft.com/office/officeart/2005/8/colors/accent1_1" csCatId="accent1" phldr="1"/>
      <dgm:spPr/>
      <dgm:t>
        <a:bodyPr/>
        <a:lstStyle/>
        <a:p>
          <a:endParaRPr lang="ru-RU"/>
        </a:p>
      </dgm:t>
    </dgm:pt>
    <dgm:pt modelId="{6B62E403-696C-4E9D-9A35-AB0ACBD1F0DD}">
      <dgm:prSet phldrT="[Текст]" custT="1"/>
      <dgm:spPr/>
      <dgm:t>
        <a:bodyPr/>
        <a:lstStyle/>
        <a:p>
          <a:r>
            <a:rPr lang="ru-RU" sz="2000" dirty="0" smtClean="0">
              <a:latin typeface="Times New Roman" pitchFamily="18" charset="0"/>
              <a:cs typeface="Times New Roman" pitchFamily="18" charset="0"/>
            </a:rPr>
            <a:t>созидательный труд</a:t>
          </a:r>
          <a:endParaRPr lang="ru-RU" sz="2000" dirty="0">
            <a:latin typeface="Times New Roman" pitchFamily="18" charset="0"/>
            <a:cs typeface="Times New Roman" pitchFamily="18" charset="0"/>
          </a:endParaRPr>
        </a:p>
      </dgm:t>
    </dgm:pt>
    <dgm:pt modelId="{D81BABEC-FF0A-46C7-9FFC-377F151A5496}" type="parTrans" cxnId="{D25C8417-8EEA-4A65-BE02-DD39B7D97B00}">
      <dgm:prSet/>
      <dgm:spPr/>
      <dgm:t>
        <a:bodyPr/>
        <a:lstStyle/>
        <a:p>
          <a:endParaRPr lang="ru-RU"/>
        </a:p>
      </dgm:t>
    </dgm:pt>
    <dgm:pt modelId="{243292B4-91E0-47AA-8C72-D68C8ECC3708}" type="sibTrans" cxnId="{D25C8417-8EEA-4A65-BE02-DD39B7D97B00}">
      <dgm:prSet/>
      <dgm:spPr/>
      <dgm:t>
        <a:bodyPr/>
        <a:lstStyle/>
        <a:p>
          <a:endParaRPr lang="ru-RU"/>
        </a:p>
      </dgm:t>
    </dgm:pt>
    <dgm:pt modelId="{B49A3161-CD5A-47F8-A9BD-C73AA5E0361E}">
      <dgm:prSet phldrT="[Текст]" custT="1"/>
      <dgm:spPr/>
      <dgm:t>
        <a:bodyPr/>
        <a:lstStyle/>
        <a:p>
          <a:r>
            <a:rPr lang="ru-RU" sz="2000" dirty="0" smtClean="0">
              <a:latin typeface="Times New Roman" pitchFamily="18" charset="0"/>
              <a:cs typeface="Times New Roman" pitchFamily="18" charset="0"/>
            </a:rPr>
            <a:t>приоритет духовного над материальным</a:t>
          </a:r>
          <a:endParaRPr lang="ru-RU" sz="2000" dirty="0">
            <a:latin typeface="Times New Roman" pitchFamily="18" charset="0"/>
            <a:cs typeface="Times New Roman" pitchFamily="18" charset="0"/>
          </a:endParaRPr>
        </a:p>
      </dgm:t>
    </dgm:pt>
    <dgm:pt modelId="{8596E104-6A34-4AE5-96C1-0A85C7F5AFB6}" type="parTrans" cxnId="{7E73F978-5885-4AFD-B6CB-9B8BA7C27940}">
      <dgm:prSet/>
      <dgm:spPr/>
      <dgm:t>
        <a:bodyPr/>
        <a:lstStyle/>
        <a:p>
          <a:endParaRPr lang="ru-RU"/>
        </a:p>
      </dgm:t>
    </dgm:pt>
    <dgm:pt modelId="{250986D6-763F-4908-A97A-166AD69EE5F1}" type="sibTrans" cxnId="{7E73F978-5885-4AFD-B6CB-9B8BA7C27940}">
      <dgm:prSet/>
      <dgm:spPr/>
      <dgm:t>
        <a:bodyPr/>
        <a:lstStyle/>
        <a:p>
          <a:endParaRPr lang="ru-RU"/>
        </a:p>
      </dgm:t>
    </dgm:pt>
    <dgm:pt modelId="{6BB27104-FF1B-4594-B3CB-4F6470D0D0AC}">
      <dgm:prSet phldrT="[Текст]" custT="1"/>
      <dgm:spPr/>
      <dgm:t>
        <a:bodyPr/>
        <a:lstStyle/>
        <a:p>
          <a:r>
            <a:rPr lang="ru-RU" sz="2000" dirty="0" smtClean="0">
              <a:latin typeface="Times New Roman" pitchFamily="18" charset="0"/>
              <a:cs typeface="Times New Roman" pitchFamily="18" charset="0"/>
            </a:rPr>
            <a:t>гуманизм</a:t>
          </a:r>
          <a:endParaRPr lang="ru-RU" sz="2000" dirty="0">
            <a:latin typeface="Times New Roman" pitchFamily="18" charset="0"/>
            <a:cs typeface="Times New Roman" pitchFamily="18" charset="0"/>
          </a:endParaRPr>
        </a:p>
      </dgm:t>
    </dgm:pt>
    <dgm:pt modelId="{3F575E6D-2015-4564-9A59-CF6899D31640}" type="parTrans" cxnId="{36F5E351-1CDB-4E91-8BF5-BB5F810771AB}">
      <dgm:prSet/>
      <dgm:spPr/>
      <dgm:t>
        <a:bodyPr/>
        <a:lstStyle/>
        <a:p>
          <a:endParaRPr lang="ru-RU"/>
        </a:p>
      </dgm:t>
    </dgm:pt>
    <dgm:pt modelId="{04612757-348D-4FCF-8C11-A0869B30BEBD}" type="sibTrans" cxnId="{36F5E351-1CDB-4E91-8BF5-BB5F810771AB}">
      <dgm:prSet/>
      <dgm:spPr/>
      <dgm:t>
        <a:bodyPr/>
        <a:lstStyle/>
        <a:p>
          <a:endParaRPr lang="ru-RU"/>
        </a:p>
      </dgm:t>
    </dgm:pt>
    <dgm:pt modelId="{79615E64-86CE-4398-8875-3C3ABD877581}">
      <dgm:prSet custT="1"/>
      <dgm:spPr/>
      <dgm:t>
        <a:bodyPr/>
        <a:lstStyle/>
        <a:p>
          <a:r>
            <a:rPr lang="ru-RU" sz="2000" dirty="0" smtClean="0">
              <a:latin typeface="Times New Roman" pitchFamily="18" charset="0"/>
              <a:cs typeface="Times New Roman" pitchFamily="18" charset="0"/>
            </a:rPr>
            <a:t>милосердие</a:t>
          </a:r>
          <a:endParaRPr lang="ru-RU" sz="2000" dirty="0">
            <a:latin typeface="Times New Roman" pitchFamily="18" charset="0"/>
            <a:cs typeface="Times New Roman" pitchFamily="18" charset="0"/>
          </a:endParaRPr>
        </a:p>
      </dgm:t>
    </dgm:pt>
    <dgm:pt modelId="{C3918363-26F1-4F9E-813D-0BF22316CC6C}" type="parTrans" cxnId="{3B404EC5-6A10-45F3-A1BB-22ACC7434361}">
      <dgm:prSet/>
      <dgm:spPr/>
      <dgm:t>
        <a:bodyPr/>
        <a:lstStyle/>
        <a:p>
          <a:endParaRPr lang="ru-RU"/>
        </a:p>
      </dgm:t>
    </dgm:pt>
    <dgm:pt modelId="{CEC72529-2E7E-497D-A8E5-38F118ED6394}" type="sibTrans" cxnId="{3B404EC5-6A10-45F3-A1BB-22ACC7434361}">
      <dgm:prSet/>
      <dgm:spPr/>
      <dgm:t>
        <a:bodyPr/>
        <a:lstStyle/>
        <a:p>
          <a:endParaRPr lang="ru-RU"/>
        </a:p>
      </dgm:t>
    </dgm:pt>
    <dgm:pt modelId="{D13DB101-897B-4C00-9DD5-579AD998391E}">
      <dgm:prSet custT="1"/>
      <dgm:spPr/>
      <dgm:t>
        <a:bodyPr/>
        <a:lstStyle/>
        <a:p>
          <a:r>
            <a:rPr lang="ru-RU" sz="2000" dirty="0" smtClean="0">
              <a:latin typeface="Times New Roman" pitchFamily="18" charset="0"/>
              <a:cs typeface="Times New Roman" pitchFamily="18" charset="0"/>
            </a:rPr>
            <a:t>справедливость</a:t>
          </a:r>
          <a:endParaRPr lang="ru-RU" sz="2000" dirty="0">
            <a:latin typeface="Times New Roman" pitchFamily="18" charset="0"/>
            <a:cs typeface="Times New Roman" pitchFamily="18" charset="0"/>
          </a:endParaRPr>
        </a:p>
      </dgm:t>
    </dgm:pt>
    <dgm:pt modelId="{B05B005F-3E0B-4A65-AFE4-551ACA33C947}" type="parTrans" cxnId="{0B3A369F-07ED-444A-BA55-51AE7960BFE0}">
      <dgm:prSet/>
      <dgm:spPr/>
      <dgm:t>
        <a:bodyPr/>
        <a:lstStyle/>
        <a:p>
          <a:endParaRPr lang="ru-RU"/>
        </a:p>
      </dgm:t>
    </dgm:pt>
    <dgm:pt modelId="{C55D6B16-8F36-40D5-8288-35F4CB78BAC7}" type="sibTrans" cxnId="{0B3A369F-07ED-444A-BA55-51AE7960BFE0}">
      <dgm:prSet/>
      <dgm:spPr/>
      <dgm:t>
        <a:bodyPr/>
        <a:lstStyle/>
        <a:p>
          <a:endParaRPr lang="ru-RU"/>
        </a:p>
      </dgm:t>
    </dgm:pt>
    <dgm:pt modelId="{9F461CA7-A90D-4689-8C59-CF733D5F4DFF}">
      <dgm:prSet custT="1"/>
      <dgm:spPr/>
      <dgm:t>
        <a:bodyPr/>
        <a:lstStyle/>
        <a:p>
          <a:r>
            <a:rPr lang="ru-RU" sz="2000" dirty="0" smtClean="0">
              <a:latin typeface="Times New Roman" pitchFamily="18" charset="0"/>
              <a:cs typeface="Times New Roman" pitchFamily="18" charset="0"/>
            </a:rPr>
            <a:t>коллективизм</a:t>
          </a:r>
          <a:endParaRPr lang="ru-RU" sz="2000" dirty="0">
            <a:latin typeface="Times New Roman" pitchFamily="18" charset="0"/>
            <a:cs typeface="Times New Roman" pitchFamily="18" charset="0"/>
          </a:endParaRPr>
        </a:p>
      </dgm:t>
    </dgm:pt>
    <dgm:pt modelId="{424CF673-1DAC-4FB3-BE7B-E4C933333232}" type="parTrans" cxnId="{3D9F4478-9A62-4A4A-AAFE-4075487E55F5}">
      <dgm:prSet/>
      <dgm:spPr/>
      <dgm:t>
        <a:bodyPr/>
        <a:lstStyle/>
        <a:p>
          <a:endParaRPr lang="ru-RU"/>
        </a:p>
      </dgm:t>
    </dgm:pt>
    <dgm:pt modelId="{F94BB0C8-FA44-402D-8D46-4F97C1EBA6F1}" type="sibTrans" cxnId="{3D9F4478-9A62-4A4A-AAFE-4075487E55F5}">
      <dgm:prSet/>
      <dgm:spPr/>
      <dgm:t>
        <a:bodyPr/>
        <a:lstStyle/>
        <a:p>
          <a:endParaRPr lang="ru-RU"/>
        </a:p>
      </dgm:t>
    </dgm:pt>
    <dgm:pt modelId="{5B7C7AB2-4B6D-408F-BFF5-AEAD8232FA9A}">
      <dgm:prSet custT="1"/>
      <dgm:spPr/>
      <dgm:t>
        <a:bodyPr/>
        <a:lstStyle/>
        <a:p>
          <a:r>
            <a:rPr lang="ru-RU" sz="2000" dirty="0" smtClean="0">
              <a:latin typeface="Times New Roman" pitchFamily="18" charset="0"/>
              <a:cs typeface="Times New Roman" pitchFamily="18" charset="0"/>
            </a:rPr>
            <a:t>взаимопомощь и взаимоуважение</a:t>
          </a:r>
          <a:endParaRPr lang="ru-RU" sz="2000" dirty="0">
            <a:latin typeface="Times New Roman" pitchFamily="18" charset="0"/>
            <a:cs typeface="Times New Roman" pitchFamily="18" charset="0"/>
          </a:endParaRPr>
        </a:p>
      </dgm:t>
    </dgm:pt>
    <dgm:pt modelId="{EF645734-13EE-4C3B-AF43-8C2924D43AE6}" type="parTrans" cxnId="{0FA1C825-7A46-4E28-8EC1-E688788F4EE1}">
      <dgm:prSet/>
      <dgm:spPr/>
      <dgm:t>
        <a:bodyPr/>
        <a:lstStyle/>
        <a:p>
          <a:endParaRPr lang="ru-RU"/>
        </a:p>
      </dgm:t>
    </dgm:pt>
    <dgm:pt modelId="{B430A960-0E08-42AB-A31B-55367BA9CE3B}" type="sibTrans" cxnId="{0FA1C825-7A46-4E28-8EC1-E688788F4EE1}">
      <dgm:prSet/>
      <dgm:spPr/>
      <dgm:t>
        <a:bodyPr/>
        <a:lstStyle/>
        <a:p>
          <a:endParaRPr lang="ru-RU"/>
        </a:p>
      </dgm:t>
    </dgm:pt>
    <dgm:pt modelId="{5D11381A-FE7F-4556-941D-FB88446EA0CF}">
      <dgm:prSet custT="1"/>
      <dgm:spPr/>
      <dgm:t>
        <a:bodyPr/>
        <a:lstStyle/>
        <a:p>
          <a:r>
            <a:rPr lang="ru-RU" sz="2000" dirty="0" smtClean="0">
              <a:latin typeface="Times New Roman" pitchFamily="18" charset="0"/>
              <a:cs typeface="Times New Roman" pitchFamily="18" charset="0"/>
            </a:rPr>
            <a:t>историческая память и преемственность поколений</a:t>
          </a:r>
          <a:endParaRPr lang="ru-RU" sz="2000" dirty="0">
            <a:latin typeface="Times New Roman" pitchFamily="18" charset="0"/>
            <a:cs typeface="Times New Roman" pitchFamily="18" charset="0"/>
          </a:endParaRPr>
        </a:p>
      </dgm:t>
    </dgm:pt>
    <dgm:pt modelId="{29D98174-B2ED-43CD-867C-CDB173265232}" type="parTrans" cxnId="{72D8834A-4942-4590-BB87-F0112F03EA1F}">
      <dgm:prSet/>
      <dgm:spPr/>
      <dgm:t>
        <a:bodyPr/>
        <a:lstStyle/>
        <a:p>
          <a:endParaRPr lang="ru-RU"/>
        </a:p>
      </dgm:t>
    </dgm:pt>
    <dgm:pt modelId="{2E1BF5F9-28F9-44D4-999D-14B895F6FFFB}" type="sibTrans" cxnId="{72D8834A-4942-4590-BB87-F0112F03EA1F}">
      <dgm:prSet/>
      <dgm:spPr/>
      <dgm:t>
        <a:bodyPr/>
        <a:lstStyle/>
        <a:p>
          <a:endParaRPr lang="ru-RU"/>
        </a:p>
      </dgm:t>
    </dgm:pt>
    <dgm:pt modelId="{86735F37-B0C9-428C-8673-7A228CDCD12A}">
      <dgm:prSet custT="1"/>
      <dgm:spPr/>
      <dgm:t>
        <a:bodyPr/>
        <a:lstStyle/>
        <a:p>
          <a:r>
            <a:rPr lang="ru-RU" sz="2000" dirty="0" smtClean="0">
              <a:latin typeface="Times New Roman" pitchFamily="18" charset="0"/>
              <a:cs typeface="Times New Roman" pitchFamily="18" charset="0"/>
            </a:rPr>
            <a:t>единство народов России</a:t>
          </a:r>
          <a:endParaRPr lang="ru-RU" sz="2000" dirty="0">
            <a:latin typeface="Times New Roman" pitchFamily="18" charset="0"/>
            <a:cs typeface="Times New Roman" pitchFamily="18" charset="0"/>
          </a:endParaRPr>
        </a:p>
      </dgm:t>
    </dgm:pt>
    <dgm:pt modelId="{5BE0371D-C7EC-4800-BF8A-22D349CA3CDC}" type="parTrans" cxnId="{B6C3D8B7-6D89-4083-84FB-E1B85EB60CDC}">
      <dgm:prSet/>
      <dgm:spPr/>
      <dgm:t>
        <a:bodyPr/>
        <a:lstStyle/>
        <a:p>
          <a:endParaRPr lang="ru-RU"/>
        </a:p>
      </dgm:t>
    </dgm:pt>
    <dgm:pt modelId="{6E89E10A-4E65-499D-B2AE-0CBD7CCADA0E}" type="sibTrans" cxnId="{B6C3D8B7-6D89-4083-84FB-E1B85EB60CDC}">
      <dgm:prSet/>
      <dgm:spPr/>
      <dgm:t>
        <a:bodyPr/>
        <a:lstStyle/>
        <a:p>
          <a:endParaRPr lang="ru-RU"/>
        </a:p>
      </dgm:t>
    </dgm:pt>
    <dgm:pt modelId="{3A840388-2991-487E-B2D9-47DCD7107AAC}" type="pres">
      <dgm:prSet presAssocID="{71B19106-6CA7-4F22-8734-D5033FBF4369}" presName="linear" presStyleCnt="0">
        <dgm:presLayoutVars>
          <dgm:dir/>
          <dgm:animLvl val="lvl"/>
          <dgm:resizeHandles val="exact"/>
        </dgm:presLayoutVars>
      </dgm:prSet>
      <dgm:spPr/>
      <dgm:t>
        <a:bodyPr/>
        <a:lstStyle/>
        <a:p>
          <a:endParaRPr lang="ru-RU"/>
        </a:p>
      </dgm:t>
    </dgm:pt>
    <dgm:pt modelId="{5FFDFD6E-D810-4A34-BEE2-7E3860EB517D}" type="pres">
      <dgm:prSet presAssocID="{6B62E403-696C-4E9D-9A35-AB0ACBD1F0DD}" presName="parentLin" presStyleCnt="0"/>
      <dgm:spPr/>
    </dgm:pt>
    <dgm:pt modelId="{1D03EAE7-BCDE-4D56-ACB7-B4D0A221FF54}" type="pres">
      <dgm:prSet presAssocID="{6B62E403-696C-4E9D-9A35-AB0ACBD1F0DD}" presName="parentLeftMargin" presStyleLbl="node1" presStyleIdx="0" presStyleCnt="9"/>
      <dgm:spPr/>
      <dgm:t>
        <a:bodyPr/>
        <a:lstStyle/>
        <a:p>
          <a:endParaRPr lang="ru-RU"/>
        </a:p>
      </dgm:t>
    </dgm:pt>
    <dgm:pt modelId="{6B45A6D4-7A33-4A1D-A790-6337724CE4A2}" type="pres">
      <dgm:prSet presAssocID="{6B62E403-696C-4E9D-9A35-AB0ACBD1F0DD}" presName="parentText" presStyleLbl="node1" presStyleIdx="0" presStyleCnt="9" custScaleX="128571">
        <dgm:presLayoutVars>
          <dgm:chMax val="0"/>
          <dgm:bulletEnabled val="1"/>
        </dgm:presLayoutVars>
      </dgm:prSet>
      <dgm:spPr/>
      <dgm:t>
        <a:bodyPr/>
        <a:lstStyle/>
        <a:p>
          <a:endParaRPr lang="ru-RU"/>
        </a:p>
      </dgm:t>
    </dgm:pt>
    <dgm:pt modelId="{F0F9C22A-8D2F-486D-931C-12F17AD63715}" type="pres">
      <dgm:prSet presAssocID="{6B62E403-696C-4E9D-9A35-AB0ACBD1F0DD}" presName="negativeSpace" presStyleCnt="0"/>
      <dgm:spPr/>
    </dgm:pt>
    <dgm:pt modelId="{9EE29194-0DD0-4DC9-BF1E-8F1C207898D5}" type="pres">
      <dgm:prSet presAssocID="{6B62E403-696C-4E9D-9A35-AB0ACBD1F0DD}" presName="childText" presStyleLbl="conFgAcc1" presStyleIdx="0" presStyleCnt="9">
        <dgm:presLayoutVars>
          <dgm:bulletEnabled val="1"/>
        </dgm:presLayoutVars>
      </dgm:prSet>
      <dgm:spPr/>
    </dgm:pt>
    <dgm:pt modelId="{1AEF95BD-67A9-48FE-B35A-F82F68C906A3}" type="pres">
      <dgm:prSet presAssocID="{243292B4-91E0-47AA-8C72-D68C8ECC3708}" presName="spaceBetweenRectangles" presStyleCnt="0"/>
      <dgm:spPr/>
    </dgm:pt>
    <dgm:pt modelId="{4130CAF3-5DA3-4F2C-85D2-8A06B00D764E}" type="pres">
      <dgm:prSet presAssocID="{B49A3161-CD5A-47F8-A9BD-C73AA5E0361E}" presName="parentLin" presStyleCnt="0"/>
      <dgm:spPr/>
    </dgm:pt>
    <dgm:pt modelId="{7D2CB4BE-EC3E-424F-8E72-2792A5788C3E}" type="pres">
      <dgm:prSet presAssocID="{B49A3161-CD5A-47F8-A9BD-C73AA5E0361E}" presName="parentLeftMargin" presStyleLbl="node1" presStyleIdx="0" presStyleCnt="9"/>
      <dgm:spPr/>
      <dgm:t>
        <a:bodyPr/>
        <a:lstStyle/>
        <a:p>
          <a:endParaRPr lang="ru-RU"/>
        </a:p>
      </dgm:t>
    </dgm:pt>
    <dgm:pt modelId="{5DB9B09B-38CD-45BB-9E73-0E9A73F52294}" type="pres">
      <dgm:prSet presAssocID="{B49A3161-CD5A-47F8-A9BD-C73AA5E0361E}" presName="parentText" presStyleLbl="node1" presStyleIdx="1" presStyleCnt="9" custScaleX="128571">
        <dgm:presLayoutVars>
          <dgm:chMax val="0"/>
          <dgm:bulletEnabled val="1"/>
        </dgm:presLayoutVars>
      </dgm:prSet>
      <dgm:spPr/>
      <dgm:t>
        <a:bodyPr/>
        <a:lstStyle/>
        <a:p>
          <a:endParaRPr lang="ru-RU"/>
        </a:p>
      </dgm:t>
    </dgm:pt>
    <dgm:pt modelId="{F6B61922-3193-42C7-A3C6-4C07A546B351}" type="pres">
      <dgm:prSet presAssocID="{B49A3161-CD5A-47F8-A9BD-C73AA5E0361E}" presName="negativeSpace" presStyleCnt="0"/>
      <dgm:spPr/>
    </dgm:pt>
    <dgm:pt modelId="{8B4F1333-F9EF-4F85-B501-1640F3DA707F}" type="pres">
      <dgm:prSet presAssocID="{B49A3161-CD5A-47F8-A9BD-C73AA5E0361E}" presName="childText" presStyleLbl="conFgAcc1" presStyleIdx="1" presStyleCnt="9">
        <dgm:presLayoutVars>
          <dgm:bulletEnabled val="1"/>
        </dgm:presLayoutVars>
      </dgm:prSet>
      <dgm:spPr/>
    </dgm:pt>
    <dgm:pt modelId="{431920AD-07BD-497C-9180-FBC642672480}" type="pres">
      <dgm:prSet presAssocID="{250986D6-763F-4908-A97A-166AD69EE5F1}" presName="spaceBetweenRectangles" presStyleCnt="0"/>
      <dgm:spPr/>
    </dgm:pt>
    <dgm:pt modelId="{5AB53FCE-7D9B-4107-9BD9-9FA19D4ABE52}" type="pres">
      <dgm:prSet presAssocID="{6BB27104-FF1B-4594-B3CB-4F6470D0D0AC}" presName="parentLin" presStyleCnt="0"/>
      <dgm:spPr/>
    </dgm:pt>
    <dgm:pt modelId="{55561DC5-E17E-4FB2-902A-F2A501D4C372}" type="pres">
      <dgm:prSet presAssocID="{6BB27104-FF1B-4594-B3CB-4F6470D0D0AC}" presName="parentLeftMargin" presStyleLbl="node1" presStyleIdx="1" presStyleCnt="9"/>
      <dgm:spPr/>
      <dgm:t>
        <a:bodyPr/>
        <a:lstStyle/>
        <a:p>
          <a:endParaRPr lang="ru-RU"/>
        </a:p>
      </dgm:t>
    </dgm:pt>
    <dgm:pt modelId="{8C8369BF-2A0B-4EFB-9201-2E2C59E9ADCF}" type="pres">
      <dgm:prSet presAssocID="{6BB27104-FF1B-4594-B3CB-4F6470D0D0AC}" presName="parentText" presStyleLbl="node1" presStyleIdx="2" presStyleCnt="9" custScaleX="128319">
        <dgm:presLayoutVars>
          <dgm:chMax val="0"/>
          <dgm:bulletEnabled val="1"/>
        </dgm:presLayoutVars>
      </dgm:prSet>
      <dgm:spPr/>
      <dgm:t>
        <a:bodyPr/>
        <a:lstStyle/>
        <a:p>
          <a:endParaRPr lang="ru-RU"/>
        </a:p>
      </dgm:t>
    </dgm:pt>
    <dgm:pt modelId="{ACF760EE-5483-4652-9F57-625D31CF9389}" type="pres">
      <dgm:prSet presAssocID="{6BB27104-FF1B-4594-B3CB-4F6470D0D0AC}" presName="negativeSpace" presStyleCnt="0"/>
      <dgm:spPr/>
    </dgm:pt>
    <dgm:pt modelId="{5C930255-F8DA-42BA-8AD8-FA0A27F24339}" type="pres">
      <dgm:prSet presAssocID="{6BB27104-FF1B-4594-B3CB-4F6470D0D0AC}" presName="childText" presStyleLbl="conFgAcc1" presStyleIdx="2" presStyleCnt="9">
        <dgm:presLayoutVars>
          <dgm:bulletEnabled val="1"/>
        </dgm:presLayoutVars>
      </dgm:prSet>
      <dgm:spPr/>
    </dgm:pt>
    <dgm:pt modelId="{1A0403B2-C65A-4B0B-ABD1-C768461C1AB4}" type="pres">
      <dgm:prSet presAssocID="{04612757-348D-4FCF-8C11-A0869B30BEBD}" presName="spaceBetweenRectangles" presStyleCnt="0"/>
      <dgm:spPr/>
    </dgm:pt>
    <dgm:pt modelId="{F78B5F39-C7CD-4DAA-9252-D58AD5BC5F21}" type="pres">
      <dgm:prSet presAssocID="{79615E64-86CE-4398-8875-3C3ABD877581}" presName="parentLin" presStyleCnt="0"/>
      <dgm:spPr/>
    </dgm:pt>
    <dgm:pt modelId="{7EEADBAD-6DC8-4968-9C01-9CBEAFC61096}" type="pres">
      <dgm:prSet presAssocID="{79615E64-86CE-4398-8875-3C3ABD877581}" presName="parentLeftMargin" presStyleLbl="node1" presStyleIdx="2" presStyleCnt="9"/>
      <dgm:spPr/>
      <dgm:t>
        <a:bodyPr/>
        <a:lstStyle/>
        <a:p>
          <a:endParaRPr lang="ru-RU"/>
        </a:p>
      </dgm:t>
    </dgm:pt>
    <dgm:pt modelId="{880A33C6-310D-43BA-9E22-D17D9ED2D52C}" type="pres">
      <dgm:prSet presAssocID="{79615E64-86CE-4398-8875-3C3ABD877581}" presName="parentText" presStyleLbl="node1" presStyleIdx="3" presStyleCnt="9" custScaleX="128571">
        <dgm:presLayoutVars>
          <dgm:chMax val="0"/>
          <dgm:bulletEnabled val="1"/>
        </dgm:presLayoutVars>
      </dgm:prSet>
      <dgm:spPr/>
      <dgm:t>
        <a:bodyPr/>
        <a:lstStyle/>
        <a:p>
          <a:endParaRPr lang="ru-RU"/>
        </a:p>
      </dgm:t>
    </dgm:pt>
    <dgm:pt modelId="{AA2594DA-F53F-429C-9EE5-8D79AEFA06FC}" type="pres">
      <dgm:prSet presAssocID="{79615E64-86CE-4398-8875-3C3ABD877581}" presName="negativeSpace" presStyleCnt="0"/>
      <dgm:spPr/>
    </dgm:pt>
    <dgm:pt modelId="{31A8683D-5370-4BB2-BDDC-880EAA1EEEB9}" type="pres">
      <dgm:prSet presAssocID="{79615E64-86CE-4398-8875-3C3ABD877581}" presName="childText" presStyleLbl="conFgAcc1" presStyleIdx="3" presStyleCnt="9">
        <dgm:presLayoutVars>
          <dgm:bulletEnabled val="1"/>
        </dgm:presLayoutVars>
      </dgm:prSet>
      <dgm:spPr/>
    </dgm:pt>
    <dgm:pt modelId="{A2F849DB-EEF2-4C18-A519-E9F4D41362D7}" type="pres">
      <dgm:prSet presAssocID="{CEC72529-2E7E-497D-A8E5-38F118ED6394}" presName="spaceBetweenRectangles" presStyleCnt="0"/>
      <dgm:spPr/>
    </dgm:pt>
    <dgm:pt modelId="{B66AE8CD-49E5-4FA7-8963-2CD866E697CD}" type="pres">
      <dgm:prSet presAssocID="{D13DB101-897B-4C00-9DD5-579AD998391E}" presName="parentLin" presStyleCnt="0"/>
      <dgm:spPr/>
    </dgm:pt>
    <dgm:pt modelId="{B0995246-33B8-4A33-B743-0311367F37A5}" type="pres">
      <dgm:prSet presAssocID="{D13DB101-897B-4C00-9DD5-579AD998391E}" presName="parentLeftMargin" presStyleLbl="node1" presStyleIdx="3" presStyleCnt="9"/>
      <dgm:spPr/>
      <dgm:t>
        <a:bodyPr/>
        <a:lstStyle/>
        <a:p>
          <a:endParaRPr lang="ru-RU"/>
        </a:p>
      </dgm:t>
    </dgm:pt>
    <dgm:pt modelId="{2627B034-2DCE-4BC4-A309-FA34B94FD4FC}" type="pres">
      <dgm:prSet presAssocID="{D13DB101-897B-4C00-9DD5-579AD998391E}" presName="parentText" presStyleLbl="node1" presStyleIdx="4" presStyleCnt="9" custScaleX="128572">
        <dgm:presLayoutVars>
          <dgm:chMax val="0"/>
          <dgm:bulletEnabled val="1"/>
        </dgm:presLayoutVars>
      </dgm:prSet>
      <dgm:spPr/>
      <dgm:t>
        <a:bodyPr/>
        <a:lstStyle/>
        <a:p>
          <a:endParaRPr lang="ru-RU"/>
        </a:p>
      </dgm:t>
    </dgm:pt>
    <dgm:pt modelId="{6BAEF9AB-9A2F-4A97-8799-F7DEDED4E600}" type="pres">
      <dgm:prSet presAssocID="{D13DB101-897B-4C00-9DD5-579AD998391E}" presName="negativeSpace" presStyleCnt="0"/>
      <dgm:spPr/>
    </dgm:pt>
    <dgm:pt modelId="{18A4E615-59D2-42EA-99F1-067143357247}" type="pres">
      <dgm:prSet presAssocID="{D13DB101-897B-4C00-9DD5-579AD998391E}" presName="childText" presStyleLbl="conFgAcc1" presStyleIdx="4" presStyleCnt="9">
        <dgm:presLayoutVars>
          <dgm:bulletEnabled val="1"/>
        </dgm:presLayoutVars>
      </dgm:prSet>
      <dgm:spPr/>
    </dgm:pt>
    <dgm:pt modelId="{A7D54A97-0E7D-45F0-848A-36662B9695D0}" type="pres">
      <dgm:prSet presAssocID="{C55D6B16-8F36-40D5-8288-35F4CB78BAC7}" presName="spaceBetweenRectangles" presStyleCnt="0"/>
      <dgm:spPr/>
    </dgm:pt>
    <dgm:pt modelId="{D33389B3-F96A-4FAB-B645-F4C22853E767}" type="pres">
      <dgm:prSet presAssocID="{9F461CA7-A90D-4689-8C59-CF733D5F4DFF}" presName="parentLin" presStyleCnt="0"/>
      <dgm:spPr/>
    </dgm:pt>
    <dgm:pt modelId="{C7AA96C6-935C-430C-8909-C349D022870E}" type="pres">
      <dgm:prSet presAssocID="{9F461CA7-A90D-4689-8C59-CF733D5F4DFF}" presName="parentLeftMargin" presStyleLbl="node1" presStyleIdx="4" presStyleCnt="9"/>
      <dgm:spPr/>
      <dgm:t>
        <a:bodyPr/>
        <a:lstStyle/>
        <a:p>
          <a:endParaRPr lang="ru-RU"/>
        </a:p>
      </dgm:t>
    </dgm:pt>
    <dgm:pt modelId="{27E4FD1B-DD43-4FDF-97C7-6424FE2445A2}" type="pres">
      <dgm:prSet presAssocID="{9F461CA7-A90D-4689-8C59-CF733D5F4DFF}" presName="parentText" presStyleLbl="node1" presStyleIdx="5" presStyleCnt="9" custScaleX="128571">
        <dgm:presLayoutVars>
          <dgm:chMax val="0"/>
          <dgm:bulletEnabled val="1"/>
        </dgm:presLayoutVars>
      </dgm:prSet>
      <dgm:spPr/>
      <dgm:t>
        <a:bodyPr/>
        <a:lstStyle/>
        <a:p>
          <a:endParaRPr lang="ru-RU"/>
        </a:p>
      </dgm:t>
    </dgm:pt>
    <dgm:pt modelId="{9731C4CF-014B-46E6-BCD6-555629E964C4}" type="pres">
      <dgm:prSet presAssocID="{9F461CA7-A90D-4689-8C59-CF733D5F4DFF}" presName="negativeSpace" presStyleCnt="0"/>
      <dgm:spPr/>
    </dgm:pt>
    <dgm:pt modelId="{EAA78318-36C5-4ABF-9A96-553EDA6DC9E3}" type="pres">
      <dgm:prSet presAssocID="{9F461CA7-A90D-4689-8C59-CF733D5F4DFF}" presName="childText" presStyleLbl="conFgAcc1" presStyleIdx="5" presStyleCnt="9">
        <dgm:presLayoutVars>
          <dgm:bulletEnabled val="1"/>
        </dgm:presLayoutVars>
      </dgm:prSet>
      <dgm:spPr/>
    </dgm:pt>
    <dgm:pt modelId="{EE2EB10C-9057-410B-B069-9D51A8D74032}" type="pres">
      <dgm:prSet presAssocID="{F94BB0C8-FA44-402D-8D46-4F97C1EBA6F1}" presName="spaceBetweenRectangles" presStyleCnt="0"/>
      <dgm:spPr/>
    </dgm:pt>
    <dgm:pt modelId="{1C029C2B-04F8-473C-B3A0-B48AE3C95B47}" type="pres">
      <dgm:prSet presAssocID="{5B7C7AB2-4B6D-408F-BFF5-AEAD8232FA9A}" presName="parentLin" presStyleCnt="0"/>
      <dgm:spPr/>
    </dgm:pt>
    <dgm:pt modelId="{549844F5-D46A-404E-B918-BA01333C1567}" type="pres">
      <dgm:prSet presAssocID="{5B7C7AB2-4B6D-408F-BFF5-AEAD8232FA9A}" presName="parentLeftMargin" presStyleLbl="node1" presStyleIdx="5" presStyleCnt="9"/>
      <dgm:spPr/>
      <dgm:t>
        <a:bodyPr/>
        <a:lstStyle/>
        <a:p>
          <a:endParaRPr lang="ru-RU"/>
        </a:p>
      </dgm:t>
    </dgm:pt>
    <dgm:pt modelId="{DCFEE11B-8E38-4A1F-B7B6-16D4C672AA12}" type="pres">
      <dgm:prSet presAssocID="{5B7C7AB2-4B6D-408F-BFF5-AEAD8232FA9A}" presName="parentText" presStyleLbl="node1" presStyleIdx="6" presStyleCnt="9" custScaleX="128572">
        <dgm:presLayoutVars>
          <dgm:chMax val="0"/>
          <dgm:bulletEnabled val="1"/>
        </dgm:presLayoutVars>
      </dgm:prSet>
      <dgm:spPr/>
      <dgm:t>
        <a:bodyPr/>
        <a:lstStyle/>
        <a:p>
          <a:endParaRPr lang="ru-RU"/>
        </a:p>
      </dgm:t>
    </dgm:pt>
    <dgm:pt modelId="{E2B871F1-47D2-42A7-A21B-CC55BD648D45}" type="pres">
      <dgm:prSet presAssocID="{5B7C7AB2-4B6D-408F-BFF5-AEAD8232FA9A}" presName="negativeSpace" presStyleCnt="0"/>
      <dgm:spPr/>
    </dgm:pt>
    <dgm:pt modelId="{7E63D339-C67C-409C-8392-8392D1B71DC3}" type="pres">
      <dgm:prSet presAssocID="{5B7C7AB2-4B6D-408F-BFF5-AEAD8232FA9A}" presName="childText" presStyleLbl="conFgAcc1" presStyleIdx="6" presStyleCnt="9">
        <dgm:presLayoutVars>
          <dgm:bulletEnabled val="1"/>
        </dgm:presLayoutVars>
      </dgm:prSet>
      <dgm:spPr/>
    </dgm:pt>
    <dgm:pt modelId="{948B33E2-8183-469F-9558-7323882EFFF8}" type="pres">
      <dgm:prSet presAssocID="{B430A960-0E08-42AB-A31B-55367BA9CE3B}" presName="spaceBetweenRectangles" presStyleCnt="0"/>
      <dgm:spPr/>
    </dgm:pt>
    <dgm:pt modelId="{D8F75E1F-2E5B-4A82-A2E4-18DC598946F1}" type="pres">
      <dgm:prSet presAssocID="{5D11381A-FE7F-4556-941D-FB88446EA0CF}" presName="parentLin" presStyleCnt="0"/>
      <dgm:spPr/>
    </dgm:pt>
    <dgm:pt modelId="{44878DF8-94BC-4AB3-8DFE-47BDC1388D65}" type="pres">
      <dgm:prSet presAssocID="{5D11381A-FE7F-4556-941D-FB88446EA0CF}" presName="parentLeftMargin" presStyleLbl="node1" presStyleIdx="6" presStyleCnt="9"/>
      <dgm:spPr/>
      <dgm:t>
        <a:bodyPr/>
        <a:lstStyle/>
        <a:p>
          <a:endParaRPr lang="ru-RU"/>
        </a:p>
      </dgm:t>
    </dgm:pt>
    <dgm:pt modelId="{64BF70F6-BD16-42A7-BF4C-529C40127124}" type="pres">
      <dgm:prSet presAssocID="{5D11381A-FE7F-4556-941D-FB88446EA0CF}" presName="parentText" presStyleLbl="node1" presStyleIdx="7" presStyleCnt="9" custScaleX="128571">
        <dgm:presLayoutVars>
          <dgm:chMax val="0"/>
          <dgm:bulletEnabled val="1"/>
        </dgm:presLayoutVars>
      </dgm:prSet>
      <dgm:spPr/>
      <dgm:t>
        <a:bodyPr/>
        <a:lstStyle/>
        <a:p>
          <a:endParaRPr lang="ru-RU"/>
        </a:p>
      </dgm:t>
    </dgm:pt>
    <dgm:pt modelId="{D9C5247D-9BB6-4ACF-B1B1-3E000589F34C}" type="pres">
      <dgm:prSet presAssocID="{5D11381A-FE7F-4556-941D-FB88446EA0CF}" presName="negativeSpace" presStyleCnt="0"/>
      <dgm:spPr/>
    </dgm:pt>
    <dgm:pt modelId="{46BEE747-E907-4BB3-A723-0B80ECBF3481}" type="pres">
      <dgm:prSet presAssocID="{5D11381A-FE7F-4556-941D-FB88446EA0CF}" presName="childText" presStyleLbl="conFgAcc1" presStyleIdx="7" presStyleCnt="9">
        <dgm:presLayoutVars>
          <dgm:bulletEnabled val="1"/>
        </dgm:presLayoutVars>
      </dgm:prSet>
      <dgm:spPr/>
    </dgm:pt>
    <dgm:pt modelId="{1EE2F68F-5618-4654-A092-36328F4EEFDE}" type="pres">
      <dgm:prSet presAssocID="{2E1BF5F9-28F9-44D4-999D-14B895F6FFFB}" presName="spaceBetweenRectangles" presStyleCnt="0"/>
      <dgm:spPr/>
    </dgm:pt>
    <dgm:pt modelId="{7F22996B-193D-4BF2-A2FB-DA7445969973}" type="pres">
      <dgm:prSet presAssocID="{86735F37-B0C9-428C-8673-7A228CDCD12A}" presName="parentLin" presStyleCnt="0"/>
      <dgm:spPr/>
    </dgm:pt>
    <dgm:pt modelId="{180FCFC4-5248-4771-8590-29596C0AEEB7}" type="pres">
      <dgm:prSet presAssocID="{86735F37-B0C9-428C-8673-7A228CDCD12A}" presName="parentLeftMargin" presStyleLbl="node1" presStyleIdx="7" presStyleCnt="9"/>
      <dgm:spPr/>
      <dgm:t>
        <a:bodyPr/>
        <a:lstStyle/>
        <a:p>
          <a:endParaRPr lang="ru-RU"/>
        </a:p>
      </dgm:t>
    </dgm:pt>
    <dgm:pt modelId="{BA51DBCD-42B4-4581-BF0D-CBC61849CC70}" type="pres">
      <dgm:prSet presAssocID="{86735F37-B0C9-428C-8673-7A228CDCD12A}" presName="parentText" presStyleLbl="node1" presStyleIdx="8" presStyleCnt="9" custScaleX="128571">
        <dgm:presLayoutVars>
          <dgm:chMax val="0"/>
          <dgm:bulletEnabled val="1"/>
        </dgm:presLayoutVars>
      </dgm:prSet>
      <dgm:spPr/>
      <dgm:t>
        <a:bodyPr/>
        <a:lstStyle/>
        <a:p>
          <a:endParaRPr lang="ru-RU"/>
        </a:p>
      </dgm:t>
    </dgm:pt>
    <dgm:pt modelId="{F575B90A-3BD8-41AA-A6AD-32E2289D9EAC}" type="pres">
      <dgm:prSet presAssocID="{86735F37-B0C9-428C-8673-7A228CDCD12A}" presName="negativeSpace" presStyleCnt="0"/>
      <dgm:spPr/>
    </dgm:pt>
    <dgm:pt modelId="{2CCFF5EB-39CD-421C-B3F6-91BE27A64863}" type="pres">
      <dgm:prSet presAssocID="{86735F37-B0C9-428C-8673-7A228CDCD12A}" presName="childText" presStyleLbl="conFgAcc1" presStyleIdx="8" presStyleCnt="9">
        <dgm:presLayoutVars>
          <dgm:bulletEnabled val="1"/>
        </dgm:presLayoutVars>
      </dgm:prSet>
      <dgm:spPr/>
    </dgm:pt>
  </dgm:ptLst>
  <dgm:cxnLst>
    <dgm:cxn modelId="{ABDE5F38-BC49-41C4-AA2C-ACCCB19F5B98}" type="presOf" srcId="{D13DB101-897B-4C00-9DD5-579AD998391E}" destId="{B0995246-33B8-4A33-B743-0311367F37A5}" srcOrd="0" destOrd="0" presId="urn:microsoft.com/office/officeart/2005/8/layout/list1"/>
    <dgm:cxn modelId="{DD385392-98F0-4B9B-AE30-239E65B2BCDD}" type="presOf" srcId="{5B7C7AB2-4B6D-408F-BFF5-AEAD8232FA9A}" destId="{549844F5-D46A-404E-B918-BA01333C1567}" srcOrd="0" destOrd="0" presId="urn:microsoft.com/office/officeart/2005/8/layout/list1"/>
    <dgm:cxn modelId="{4287A7BA-4861-421C-90B0-ECB85A9861A3}" type="presOf" srcId="{B49A3161-CD5A-47F8-A9BD-C73AA5E0361E}" destId="{7D2CB4BE-EC3E-424F-8E72-2792A5788C3E}" srcOrd="0" destOrd="0" presId="urn:microsoft.com/office/officeart/2005/8/layout/list1"/>
    <dgm:cxn modelId="{D25C8417-8EEA-4A65-BE02-DD39B7D97B00}" srcId="{71B19106-6CA7-4F22-8734-D5033FBF4369}" destId="{6B62E403-696C-4E9D-9A35-AB0ACBD1F0DD}" srcOrd="0" destOrd="0" parTransId="{D81BABEC-FF0A-46C7-9FFC-377F151A5496}" sibTransId="{243292B4-91E0-47AA-8C72-D68C8ECC3708}"/>
    <dgm:cxn modelId="{B6C3D8B7-6D89-4083-84FB-E1B85EB60CDC}" srcId="{71B19106-6CA7-4F22-8734-D5033FBF4369}" destId="{86735F37-B0C9-428C-8673-7A228CDCD12A}" srcOrd="8" destOrd="0" parTransId="{5BE0371D-C7EC-4800-BF8A-22D349CA3CDC}" sibTransId="{6E89E10A-4E65-499D-B2AE-0CBD7CCADA0E}"/>
    <dgm:cxn modelId="{36F5E351-1CDB-4E91-8BF5-BB5F810771AB}" srcId="{71B19106-6CA7-4F22-8734-D5033FBF4369}" destId="{6BB27104-FF1B-4594-B3CB-4F6470D0D0AC}" srcOrd="2" destOrd="0" parTransId="{3F575E6D-2015-4564-9A59-CF6899D31640}" sibTransId="{04612757-348D-4FCF-8C11-A0869B30BEBD}"/>
    <dgm:cxn modelId="{479605DE-BD93-48E6-A96D-68DB5D69A67B}" type="presOf" srcId="{86735F37-B0C9-428C-8673-7A228CDCD12A}" destId="{BA51DBCD-42B4-4581-BF0D-CBC61849CC70}" srcOrd="1" destOrd="0" presId="urn:microsoft.com/office/officeart/2005/8/layout/list1"/>
    <dgm:cxn modelId="{3D9F4478-9A62-4A4A-AAFE-4075487E55F5}" srcId="{71B19106-6CA7-4F22-8734-D5033FBF4369}" destId="{9F461CA7-A90D-4689-8C59-CF733D5F4DFF}" srcOrd="5" destOrd="0" parTransId="{424CF673-1DAC-4FB3-BE7B-E4C933333232}" sibTransId="{F94BB0C8-FA44-402D-8D46-4F97C1EBA6F1}"/>
    <dgm:cxn modelId="{8D587536-5973-44E3-BB48-A8B1E3C31BAF}" type="presOf" srcId="{79615E64-86CE-4398-8875-3C3ABD877581}" destId="{880A33C6-310D-43BA-9E22-D17D9ED2D52C}" srcOrd="1" destOrd="0" presId="urn:microsoft.com/office/officeart/2005/8/layout/list1"/>
    <dgm:cxn modelId="{0FA1C825-7A46-4E28-8EC1-E688788F4EE1}" srcId="{71B19106-6CA7-4F22-8734-D5033FBF4369}" destId="{5B7C7AB2-4B6D-408F-BFF5-AEAD8232FA9A}" srcOrd="6" destOrd="0" parTransId="{EF645734-13EE-4C3B-AF43-8C2924D43AE6}" sibTransId="{B430A960-0E08-42AB-A31B-55367BA9CE3B}"/>
    <dgm:cxn modelId="{AEB63389-45D3-4B9F-AD0B-B041216FD26F}" type="presOf" srcId="{5D11381A-FE7F-4556-941D-FB88446EA0CF}" destId="{44878DF8-94BC-4AB3-8DFE-47BDC1388D65}" srcOrd="0" destOrd="0" presId="urn:microsoft.com/office/officeart/2005/8/layout/list1"/>
    <dgm:cxn modelId="{5E261DC3-90EA-45D6-B578-0CDDD7F0C547}" type="presOf" srcId="{71B19106-6CA7-4F22-8734-D5033FBF4369}" destId="{3A840388-2991-487E-B2D9-47DCD7107AAC}" srcOrd="0" destOrd="0" presId="urn:microsoft.com/office/officeart/2005/8/layout/list1"/>
    <dgm:cxn modelId="{F7886933-D51F-4B5D-BD2C-CC4C5372CF66}" type="presOf" srcId="{6BB27104-FF1B-4594-B3CB-4F6470D0D0AC}" destId="{55561DC5-E17E-4FB2-902A-F2A501D4C372}" srcOrd="0" destOrd="0" presId="urn:microsoft.com/office/officeart/2005/8/layout/list1"/>
    <dgm:cxn modelId="{0B3A369F-07ED-444A-BA55-51AE7960BFE0}" srcId="{71B19106-6CA7-4F22-8734-D5033FBF4369}" destId="{D13DB101-897B-4C00-9DD5-579AD998391E}" srcOrd="4" destOrd="0" parTransId="{B05B005F-3E0B-4A65-AFE4-551ACA33C947}" sibTransId="{C55D6B16-8F36-40D5-8288-35F4CB78BAC7}"/>
    <dgm:cxn modelId="{00B9626F-F091-41F1-906B-91C8046C5481}" type="presOf" srcId="{6B62E403-696C-4E9D-9A35-AB0ACBD1F0DD}" destId="{6B45A6D4-7A33-4A1D-A790-6337724CE4A2}" srcOrd="1" destOrd="0" presId="urn:microsoft.com/office/officeart/2005/8/layout/list1"/>
    <dgm:cxn modelId="{B685D08B-12E0-4938-8EDC-C8F3DCD9F32F}" type="presOf" srcId="{86735F37-B0C9-428C-8673-7A228CDCD12A}" destId="{180FCFC4-5248-4771-8590-29596C0AEEB7}" srcOrd="0" destOrd="0" presId="urn:microsoft.com/office/officeart/2005/8/layout/list1"/>
    <dgm:cxn modelId="{74D54F1B-FE9D-4C73-B456-EAF2730ADBEE}" type="presOf" srcId="{9F461CA7-A90D-4689-8C59-CF733D5F4DFF}" destId="{C7AA96C6-935C-430C-8909-C349D022870E}" srcOrd="0" destOrd="0" presId="urn:microsoft.com/office/officeart/2005/8/layout/list1"/>
    <dgm:cxn modelId="{7E73F978-5885-4AFD-B6CB-9B8BA7C27940}" srcId="{71B19106-6CA7-4F22-8734-D5033FBF4369}" destId="{B49A3161-CD5A-47F8-A9BD-C73AA5E0361E}" srcOrd="1" destOrd="0" parTransId="{8596E104-6A34-4AE5-96C1-0A85C7F5AFB6}" sibTransId="{250986D6-763F-4908-A97A-166AD69EE5F1}"/>
    <dgm:cxn modelId="{A73E0ACC-6D4F-494D-80C7-9999C2FC09B0}" type="presOf" srcId="{B49A3161-CD5A-47F8-A9BD-C73AA5E0361E}" destId="{5DB9B09B-38CD-45BB-9E73-0E9A73F52294}" srcOrd="1" destOrd="0" presId="urn:microsoft.com/office/officeart/2005/8/layout/list1"/>
    <dgm:cxn modelId="{159D7918-6BFA-4B98-AC1D-69C351714F88}" type="presOf" srcId="{5D11381A-FE7F-4556-941D-FB88446EA0CF}" destId="{64BF70F6-BD16-42A7-BF4C-529C40127124}" srcOrd="1" destOrd="0" presId="urn:microsoft.com/office/officeart/2005/8/layout/list1"/>
    <dgm:cxn modelId="{5B03CBE4-F2F2-4D6B-8510-FF1DDAD43436}" type="presOf" srcId="{79615E64-86CE-4398-8875-3C3ABD877581}" destId="{7EEADBAD-6DC8-4968-9C01-9CBEAFC61096}" srcOrd="0" destOrd="0" presId="urn:microsoft.com/office/officeart/2005/8/layout/list1"/>
    <dgm:cxn modelId="{E572E231-D455-4A09-806F-0AFBB846E14B}" type="presOf" srcId="{9F461CA7-A90D-4689-8C59-CF733D5F4DFF}" destId="{27E4FD1B-DD43-4FDF-97C7-6424FE2445A2}" srcOrd="1" destOrd="0" presId="urn:microsoft.com/office/officeart/2005/8/layout/list1"/>
    <dgm:cxn modelId="{3007AD4C-D203-4107-B307-974623C9538B}" type="presOf" srcId="{6B62E403-696C-4E9D-9A35-AB0ACBD1F0DD}" destId="{1D03EAE7-BCDE-4D56-ACB7-B4D0A221FF54}" srcOrd="0" destOrd="0" presId="urn:microsoft.com/office/officeart/2005/8/layout/list1"/>
    <dgm:cxn modelId="{A7667B8A-8BAE-48F4-951E-14366E787AC4}" type="presOf" srcId="{6BB27104-FF1B-4594-B3CB-4F6470D0D0AC}" destId="{8C8369BF-2A0B-4EFB-9201-2E2C59E9ADCF}" srcOrd="1" destOrd="0" presId="urn:microsoft.com/office/officeart/2005/8/layout/list1"/>
    <dgm:cxn modelId="{3B404EC5-6A10-45F3-A1BB-22ACC7434361}" srcId="{71B19106-6CA7-4F22-8734-D5033FBF4369}" destId="{79615E64-86CE-4398-8875-3C3ABD877581}" srcOrd="3" destOrd="0" parTransId="{C3918363-26F1-4F9E-813D-0BF22316CC6C}" sibTransId="{CEC72529-2E7E-497D-A8E5-38F118ED6394}"/>
    <dgm:cxn modelId="{0596720F-9CF9-432A-B39D-6BBE01F83374}" type="presOf" srcId="{D13DB101-897B-4C00-9DD5-579AD998391E}" destId="{2627B034-2DCE-4BC4-A309-FA34B94FD4FC}" srcOrd="1" destOrd="0" presId="urn:microsoft.com/office/officeart/2005/8/layout/list1"/>
    <dgm:cxn modelId="{B48716A9-0D4B-4AD4-AEE2-CFD1588ADBFB}" type="presOf" srcId="{5B7C7AB2-4B6D-408F-BFF5-AEAD8232FA9A}" destId="{DCFEE11B-8E38-4A1F-B7B6-16D4C672AA12}" srcOrd="1" destOrd="0" presId="urn:microsoft.com/office/officeart/2005/8/layout/list1"/>
    <dgm:cxn modelId="{72D8834A-4942-4590-BB87-F0112F03EA1F}" srcId="{71B19106-6CA7-4F22-8734-D5033FBF4369}" destId="{5D11381A-FE7F-4556-941D-FB88446EA0CF}" srcOrd="7" destOrd="0" parTransId="{29D98174-B2ED-43CD-867C-CDB173265232}" sibTransId="{2E1BF5F9-28F9-44D4-999D-14B895F6FFFB}"/>
    <dgm:cxn modelId="{E12EE0C2-431B-41E5-B57A-84D433E344BB}" type="presParOf" srcId="{3A840388-2991-487E-B2D9-47DCD7107AAC}" destId="{5FFDFD6E-D810-4A34-BEE2-7E3860EB517D}" srcOrd="0" destOrd="0" presId="urn:microsoft.com/office/officeart/2005/8/layout/list1"/>
    <dgm:cxn modelId="{12716D9E-D664-4A79-95DD-345A8CC0B020}" type="presParOf" srcId="{5FFDFD6E-D810-4A34-BEE2-7E3860EB517D}" destId="{1D03EAE7-BCDE-4D56-ACB7-B4D0A221FF54}" srcOrd="0" destOrd="0" presId="urn:microsoft.com/office/officeart/2005/8/layout/list1"/>
    <dgm:cxn modelId="{0C6AC8A9-DDA6-4B83-A43F-A8F972E15E2A}" type="presParOf" srcId="{5FFDFD6E-D810-4A34-BEE2-7E3860EB517D}" destId="{6B45A6D4-7A33-4A1D-A790-6337724CE4A2}" srcOrd="1" destOrd="0" presId="urn:microsoft.com/office/officeart/2005/8/layout/list1"/>
    <dgm:cxn modelId="{E3EDF46B-20C2-4341-A704-51054E5EF6F3}" type="presParOf" srcId="{3A840388-2991-487E-B2D9-47DCD7107AAC}" destId="{F0F9C22A-8D2F-486D-931C-12F17AD63715}" srcOrd="1" destOrd="0" presId="urn:microsoft.com/office/officeart/2005/8/layout/list1"/>
    <dgm:cxn modelId="{1577E899-7D09-4DAB-A533-5B3BE2D5A676}" type="presParOf" srcId="{3A840388-2991-487E-B2D9-47DCD7107AAC}" destId="{9EE29194-0DD0-4DC9-BF1E-8F1C207898D5}" srcOrd="2" destOrd="0" presId="urn:microsoft.com/office/officeart/2005/8/layout/list1"/>
    <dgm:cxn modelId="{080E5851-94DC-4632-BAAC-ADA3D2A14DFC}" type="presParOf" srcId="{3A840388-2991-487E-B2D9-47DCD7107AAC}" destId="{1AEF95BD-67A9-48FE-B35A-F82F68C906A3}" srcOrd="3" destOrd="0" presId="urn:microsoft.com/office/officeart/2005/8/layout/list1"/>
    <dgm:cxn modelId="{51A9B0D7-23C4-43C3-AC80-05AAECA10398}" type="presParOf" srcId="{3A840388-2991-487E-B2D9-47DCD7107AAC}" destId="{4130CAF3-5DA3-4F2C-85D2-8A06B00D764E}" srcOrd="4" destOrd="0" presId="urn:microsoft.com/office/officeart/2005/8/layout/list1"/>
    <dgm:cxn modelId="{943044D6-F585-4ACC-B975-D862C130B965}" type="presParOf" srcId="{4130CAF3-5DA3-4F2C-85D2-8A06B00D764E}" destId="{7D2CB4BE-EC3E-424F-8E72-2792A5788C3E}" srcOrd="0" destOrd="0" presId="urn:microsoft.com/office/officeart/2005/8/layout/list1"/>
    <dgm:cxn modelId="{5E6734B2-F8E6-4288-807D-77A92FD49FED}" type="presParOf" srcId="{4130CAF3-5DA3-4F2C-85D2-8A06B00D764E}" destId="{5DB9B09B-38CD-45BB-9E73-0E9A73F52294}" srcOrd="1" destOrd="0" presId="urn:microsoft.com/office/officeart/2005/8/layout/list1"/>
    <dgm:cxn modelId="{E87F55D0-9F92-4612-8426-104C8D23F283}" type="presParOf" srcId="{3A840388-2991-487E-B2D9-47DCD7107AAC}" destId="{F6B61922-3193-42C7-A3C6-4C07A546B351}" srcOrd="5" destOrd="0" presId="urn:microsoft.com/office/officeart/2005/8/layout/list1"/>
    <dgm:cxn modelId="{69B92F04-2E1D-4335-94BD-8105DBFB1B9C}" type="presParOf" srcId="{3A840388-2991-487E-B2D9-47DCD7107AAC}" destId="{8B4F1333-F9EF-4F85-B501-1640F3DA707F}" srcOrd="6" destOrd="0" presId="urn:microsoft.com/office/officeart/2005/8/layout/list1"/>
    <dgm:cxn modelId="{401C6A21-A041-46C7-BFBF-C86E1C9A2883}" type="presParOf" srcId="{3A840388-2991-487E-B2D9-47DCD7107AAC}" destId="{431920AD-07BD-497C-9180-FBC642672480}" srcOrd="7" destOrd="0" presId="urn:microsoft.com/office/officeart/2005/8/layout/list1"/>
    <dgm:cxn modelId="{CDFEBF34-6F58-4782-A577-4FEA6EE80C24}" type="presParOf" srcId="{3A840388-2991-487E-B2D9-47DCD7107AAC}" destId="{5AB53FCE-7D9B-4107-9BD9-9FA19D4ABE52}" srcOrd="8" destOrd="0" presId="urn:microsoft.com/office/officeart/2005/8/layout/list1"/>
    <dgm:cxn modelId="{B4CD06B0-2BA0-4DAD-8CFE-EE351A08D079}" type="presParOf" srcId="{5AB53FCE-7D9B-4107-9BD9-9FA19D4ABE52}" destId="{55561DC5-E17E-4FB2-902A-F2A501D4C372}" srcOrd="0" destOrd="0" presId="urn:microsoft.com/office/officeart/2005/8/layout/list1"/>
    <dgm:cxn modelId="{1D439D3F-2A77-4098-B288-A22417B251E4}" type="presParOf" srcId="{5AB53FCE-7D9B-4107-9BD9-9FA19D4ABE52}" destId="{8C8369BF-2A0B-4EFB-9201-2E2C59E9ADCF}" srcOrd="1" destOrd="0" presId="urn:microsoft.com/office/officeart/2005/8/layout/list1"/>
    <dgm:cxn modelId="{9B74CEA9-6A40-4E1E-87A2-7F9E558CCAAF}" type="presParOf" srcId="{3A840388-2991-487E-B2D9-47DCD7107AAC}" destId="{ACF760EE-5483-4652-9F57-625D31CF9389}" srcOrd="9" destOrd="0" presId="urn:microsoft.com/office/officeart/2005/8/layout/list1"/>
    <dgm:cxn modelId="{6F000914-4E75-4CC5-A363-88F235325045}" type="presParOf" srcId="{3A840388-2991-487E-B2D9-47DCD7107AAC}" destId="{5C930255-F8DA-42BA-8AD8-FA0A27F24339}" srcOrd="10" destOrd="0" presId="urn:microsoft.com/office/officeart/2005/8/layout/list1"/>
    <dgm:cxn modelId="{C573323C-DBB3-44CF-82CB-0A00458CDF89}" type="presParOf" srcId="{3A840388-2991-487E-B2D9-47DCD7107AAC}" destId="{1A0403B2-C65A-4B0B-ABD1-C768461C1AB4}" srcOrd="11" destOrd="0" presId="urn:microsoft.com/office/officeart/2005/8/layout/list1"/>
    <dgm:cxn modelId="{9DA15FCA-DBF1-40D4-B650-75BC99C72BE9}" type="presParOf" srcId="{3A840388-2991-487E-B2D9-47DCD7107AAC}" destId="{F78B5F39-C7CD-4DAA-9252-D58AD5BC5F21}" srcOrd="12" destOrd="0" presId="urn:microsoft.com/office/officeart/2005/8/layout/list1"/>
    <dgm:cxn modelId="{35D1E968-F6CC-475F-909B-98C105D3750C}" type="presParOf" srcId="{F78B5F39-C7CD-4DAA-9252-D58AD5BC5F21}" destId="{7EEADBAD-6DC8-4968-9C01-9CBEAFC61096}" srcOrd="0" destOrd="0" presId="urn:microsoft.com/office/officeart/2005/8/layout/list1"/>
    <dgm:cxn modelId="{9A4192B3-8CC2-4407-B8E5-B8BF9817EFC1}" type="presParOf" srcId="{F78B5F39-C7CD-4DAA-9252-D58AD5BC5F21}" destId="{880A33C6-310D-43BA-9E22-D17D9ED2D52C}" srcOrd="1" destOrd="0" presId="urn:microsoft.com/office/officeart/2005/8/layout/list1"/>
    <dgm:cxn modelId="{F7E917E4-D72D-4E91-A80E-EDF961190A07}" type="presParOf" srcId="{3A840388-2991-487E-B2D9-47DCD7107AAC}" destId="{AA2594DA-F53F-429C-9EE5-8D79AEFA06FC}" srcOrd="13" destOrd="0" presId="urn:microsoft.com/office/officeart/2005/8/layout/list1"/>
    <dgm:cxn modelId="{BCFF9008-5157-4B79-9104-496A67B4BA9E}" type="presParOf" srcId="{3A840388-2991-487E-B2D9-47DCD7107AAC}" destId="{31A8683D-5370-4BB2-BDDC-880EAA1EEEB9}" srcOrd="14" destOrd="0" presId="urn:microsoft.com/office/officeart/2005/8/layout/list1"/>
    <dgm:cxn modelId="{939A21BF-D681-4C1F-86D0-2D6741F215C1}" type="presParOf" srcId="{3A840388-2991-487E-B2D9-47DCD7107AAC}" destId="{A2F849DB-EEF2-4C18-A519-E9F4D41362D7}" srcOrd="15" destOrd="0" presId="urn:microsoft.com/office/officeart/2005/8/layout/list1"/>
    <dgm:cxn modelId="{3EE0E36F-B2AD-4892-B257-EEDE600B2B42}" type="presParOf" srcId="{3A840388-2991-487E-B2D9-47DCD7107AAC}" destId="{B66AE8CD-49E5-4FA7-8963-2CD866E697CD}" srcOrd="16" destOrd="0" presId="urn:microsoft.com/office/officeart/2005/8/layout/list1"/>
    <dgm:cxn modelId="{07FA35A2-4F08-4FFB-9859-294F921D2372}" type="presParOf" srcId="{B66AE8CD-49E5-4FA7-8963-2CD866E697CD}" destId="{B0995246-33B8-4A33-B743-0311367F37A5}" srcOrd="0" destOrd="0" presId="urn:microsoft.com/office/officeart/2005/8/layout/list1"/>
    <dgm:cxn modelId="{78E8DFB4-86B3-4DC5-A772-D23A407DD5D8}" type="presParOf" srcId="{B66AE8CD-49E5-4FA7-8963-2CD866E697CD}" destId="{2627B034-2DCE-4BC4-A309-FA34B94FD4FC}" srcOrd="1" destOrd="0" presId="urn:microsoft.com/office/officeart/2005/8/layout/list1"/>
    <dgm:cxn modelId="{0D46E3BE-77CD-4EB0-95BE-76F4399ED6C9}" type="presParOf" srcId="{3A840388-2991-487E-B2D9-47DCD7107AAC}" destId="{6BAEF9AB-9A2F-4A97-8799-F7DEDED4E600}" srcOrd="17" destOrd="0" presId="urn:microsoft.com/office/officeart/2005/8/layout/list1"/>
    <dgm:cxn modelId="{EF5E9EA3-988C-4D08-A9BE-2ECFDB000CB4}" type="presParOf" srcId="{3A840388-2991-487E-B2D9-47DCD7107AAC}" destId="{18A4E615-59D2-42EA-99F1-067143357247}" srcOrd="18" destOrd="0" presId="urn:microsoft.com/office/officeart/2005/8/layout/list1"/>
    <dgm:cxn modelId="{F62E5D0C-61EC-422E-B05E-E636D4134C9F}" type="presParOf" srcId="{3A840388-2991-487E-B2D9-47DCD7107AAC}" destId="{A7D54A97-0E7D-45F0-848A-36662B9695D0}" srcOrd="19" destOrd="0" presId="urn:microsoft.com/office/officeart/2005/8/layout/list1"/>
    <dgm:cxn modelId="{E2690A9B-53E4-43E4-8D5E-0FA51681D0AB}" type="presParOf" srcId="{3A840388-2991-487E-B2D9-47DCD7107AAC}" destId="{D33389B3-F96A-4FAB-B645-F4C22853E767}" srcOrd="20" destOrd="0" presId="urn:microsoft.com/office/officeart/2005/8/layout/list1"/>
    <dgm:cxn modelId="{78C37AA2-98E5-4CD4-8F07-68B321387DAE}" type="presParOf" srcId="{D33389B3-F96A-4FAB-B645-F4C22853E767}" destId="{C7AA96C6-935C-430C-8909-C349D022870E}" srcOrd="0" destOrd="0" presId="urn:microsoft.com/office/officeart/2005/8/layout/list1"/>
    <dgm:cxn modelId="{FAC0B812-BECD-4496-8ECA-9FAF7AE2A6CC}" type="presParOf" srcId="{D33389B3-F96A-4FAB-B645-F4C22853E767}" destId="{27E4FD1B-DD43-4FDF-97C7-6424FE2445A2}" srcOrd="1" destOrd="0" presId="urn:microsoft.com/office/officeart/2005/8/layout/list1"/>
    <dgm:cxn modelId="{2435C73C-792D-4AB9-AD3E-399AB92BFC26}" type="presParOf" srcId="{3A840388-2991-487E-B2D9-47DCD7107AAC}" destId="{9731C4CF-014B-46E6-BCD6-555629E964C4}" srcOrd="21" destOrd="0" presId="urn:microsoft.com/office/officeart/2005/8/layout/list1"/>
    <dgm:cxn modelId="{8ABB917F-7CE3-49D2-A8A6-C1A33FF0A6ED}" type="presParOf" srcId="{3A840388-2991-487E-B2D9-47DCD7107AAC}" destId="{EAA78318-36C5-4ABF-9A96-553EDA6DC9E3}" srcOrd="22" destOrd="0" presId="urn:microsoft.com/office/officeart/2005/8/layout/list1"/>
    <dgm:cxn modelId="{2CF7548A-BD27-4416-92A9-D5A92A7969ED}" type="presParOf" srcId="{3A840388-2991-487E-B2D9-47DCD7107AAC}" destId="{EE2EB10C-9057-410B-B069-9D51A8D74032}" srcOrd="23" destOrd="0" presId="urn:microsoft.com/office/officeart/2005/8/layout/list1"/>
    <dgm:cxn modelId="{2F30BA20-387A-4C06-A56E-4F14ECA11866}" type="presParOf" srcId="{3A840388-2991-487E-B2D9-47DCD7107AAC}" destId="{1C029C2B-04F8-473C-B3A0-B48AE3C95B47}" srcOrd="24" destOrd="0" presId="urn:microsoft.com/office/officeart/2005/8/layout/list1"/>
    <dgm:cxn modelId="{924DDF75-AC6A-49DE-B54B-E06DD0361982}" type="presParOf" srcId="{1C029C2B-04F8-473C-B3A0-B48AE3C95B47}" destId="{549844F5-D46A-404E-B918-BA01333C1567}" srcOrd="0" destOrd="0" presId="urn:microsoft.com/office/officeart/2005/8/layout/list1"/>
    <dgm:cxn modelId="{A42D5818-14B9-40A2-B916-F139A41B4A13}" type="presParOf" srcId="{1C029C2B-04F8-473C-B3A0-B48AE3C95B47}" destId="{DCFEE11B-8E38-4A1F-B7B6-16D4C672AA12}" srcOrd="1" destOrd="0" presId="urn:microsoft.com/office/officeart/2005/8/layout/list1"/>
    <dgm:cxn modelId="{0095DEEF-1D6A-46DE-AD27-ED8BB6D975E2}" type="presParOf" srcId="{3A840388-2991-487E-B2D9-47DCD7107AAC}" destId="{E2B871F1-47D2-42A7-A21B-CC55BD648D45}" srcOrd="25" destOrd="0" presId="urn:microsoft.com/office/officeart/2005/8/layout/list1"/>
    <dgm:cxn modelId="{BB710136-789E-4F5D-879D-937CA31D8F19}" type="presParOf" srcId="{3A840388-2991-487E-B2D9-47DCD7107AAC}" destId="{7E63D339-C67C-409C-8392-8392D1B71DC3}" srcOrd="26" destOrd="0" presId="urn:microsoft.com/office/officeart/2005/8/layout/list1"/>
    <dgm:cxn modelId="{41A9AA11-4CD8-4DE3-AC65-29796250C259}" type="presParOf" srcId="{3A840388-2991-487E-B2D9-47DCD7107AAC}" destId="{948B33E2-8183-469F-9558-7323882EFFF8}" srcOrd="27" destOrd="0" presId="urn:microsoft.com/office/officeart/2005/8/layout/list1"/>
    <dgm:cxn modelId="{B2E21C28-7E99-4DBA-8F47-45D29C862DFF}" type="presParOf" srcId="{3A840388-2991-487E-B2D9-47DCD7107AAC}" destId="{D8F75E1F-2E5B-4A82-A2E4-18DC598946F1}" srcOrd="28" destOrd="0" presId="urn:microsoft.com/office/officeart/2005/8/layout/list1"/>
    <dgm:cxn modelId="{DDB60B1B-9036-44D6-937A-58A21FEE7655}" type="presParOf" srcId="{D8F75E1F-2E5B-4A82-A2E4-18DC598946F1}" destId="{44878DF8-94BC-4AB3-8DFE-47BDC1388D65}" srcOrd="0" destOrd="0" presId="urn:microsoft.com/office/officeart/2005/8/layout/list1"/>
    <dgm:cxn modelId="{49BC9FB5-4713-4FC8-A7AD-9E4CBF4F7FD6}" type="presParOf" srcId="{D8F75E1F-2E5B-4A82-A2E4-18DC598946F1}" destId="{64BF70F6-BD16-42A7-BF4C-529C40127124}" srcOrd="1" destOrd="0" presId="urn:microsoft.com/office/officeart/2005/8/layout/list1"/>
    <dgm:cxn modelId="{929F069A-BA6F-4788-9B36-ADEA954E08AF}" type="presParOf" srcId="{3A840388-2991-487E-B2D9-47DCD7107AAC}" destId="{D9C5247D-9BB6-4ACF-B1B1-3E000589F34C}" srcOrd="29" destOrd="0" presId="urn:microsoft.com/office/officeart/2005/8/layout/list1"/>
    <dgm:cxn modelId="{03FF0815-7688-4631-9035-0A6ED12704CF}" type="presParOf" srcId="{3A840388-2991-487E-B2D9-47DCD7107AAC}" destId="{46BEE747-E907-4BB3-A723-0B80ECBF3481}" srcOrd="30" destOrd="0" presId="urn:microsoft.com/office/officeart/2005/8/layout/list1"/>
    <dgm:cxn modelId="{A243FC73-A852-40DA-BA01-20D85E0EA566}" type="presParOf" srcId="{3A840388-2991-487E-B2D9-47DCD7107AAC}" destId="{1EE2F68F-5618-4654-A092-36328F4EEFDE}" srcOrd="31" destOrd="0" presId="urn:microsoft.com/office/officeart/2005/8/layout/list1"/>
    <dgm:cxn modelId="{6B68D7CF-021C-4325-8400-051FB4887C2A}" type="presParOf" srcId="{3A840388-2991-487E-B2D9-47DCD7107AAC}" destId="{7F22996B-193D-4BF2-A2FB-DA7445969973}" srcOrd="32" destOrd="0" presId="urn:microsoft.com/office/officeart/2005/8/layout/list1"/>
    <dgm:cxn modelId="{8B7735DB-C504-4C77-9967-C3256A8C5950}" type="presParOf" srcId="{7F22996B-193D-4BF2-A2FB-DA7445969973}" destId="{180FCFC4-5248-4771-8590-29596C0AEEB7}" srcOrd="0" destOrd="0" presId="urn:microsoft.com/office/officeart/2005/8/layout/list1"/>
    <dgm:cxn modelId="{531AEF11-DC25-41BF-9600-64D5C86E4E90}" type="presParOf" srcId="{7F22996B-193D-4BF2-A2FB-DA7445969973}" destId="{BA51DBCD-42B4-4581-BF0D-CBC61849CC70}" srcOrd="1" destOrd="0" presId="urn:microsoft.com/office/officeart/2005/8/layout/list1"/>
    <dgm:cxn modelId="{87D12477-7773-49FC-8B97-59BFD086FFAA}" type="presParOf" srcId="{3A840388-2991-487E-B2D9-47DCD7107AAC}" destId="{F575B90A-3BD8-41AA-A6AD-32E2289D9EAC}" srcOrd="33" destOrd="0" presId="urn:microsoft.com/office/officeart/2005/8/layout/list1"/>
    <dgm:cxn modelId="{DC98FCC4-FB54-4C62-862F-51577078D6D8}" type="presParOf" srcId="{3A840388-2991-487E-B2D9-47DCD7107AAC}" destId="{2CCFF5EB-39CD-421C-B3F6-91BE27A64863}" srcOrd="3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9537241-D063-42AA-94AD-2F7F7C8398A2}" type="doc">
      <dgm:prSet loTypeId="urn:microsoft.com/office/officeart/2005/8/layout/list1" loCatId="list" qsTypeId="urn:microsoft.com/office/officeart/2005/8/quickstyle/simple1" qsCatId="simple" csTypeId="urn:microsoft.com/office/officeart/2005/8/colors/accent3_1" csCatId="accent3" phldr="1"/>
      <dgm:spPr/>
      <dgm:t>
        <a:bodyPr/>
        <a:lstStyle/>
        <a:p>
          <a:endParaRPr lang="ru-RU"/>
        </a:p>
      </dgm:t>
    </dgm:pt>
    <dgm:pt modelId="{8E372EA1-1073-44D9-9517-5AF2145A465F}">
      <dgm:prSet phldrT="[Текст]" custT="1"/>
      <dgm:spPr/>
      <dgm:t>
        <a:bodyPr/>
        <a:lstStyle/>
        <a:p>
          <a:r>
            <a:rPr lang="ru-RU" sz="2000" dirty="0" smtClean="0">
              <a:latin typeface="Times New Roman" panose="02020603050405020304" pitchFamily="18" charset="0"/>
              <a:cs typeface="Times New Roman" panose="02020603050405020304" pitchFamily="18" charset="0"/>
            </a:rPr>
            <a:t>В сфере социальных отношений</a:t>
          </a:r>
          <a:endParaRPr lang="ru-RU" sz="2000" dirty="0">
            <a:latin typeface="Times New Roman" panose="02020603050405020304" pitchFamily="18" charset="0"/>
            <a:cs typeface="Times New Roman" panose="02020603050405020304" pitchFamily="18" charset="0"/>
          </a:endParaRPr>
        </a:p>
      </dgm:t>
    </dgm:pt>
    <dgm:pt modelId="{FCA7FCC5-EA4F-4679-B0C3-8C2C9700C4BC}" type="parTrans" cxnId="{252C209B-0269-4B98-B2B9-98D63E6BA75B}">
      <dgm:prSet/>
      <dgm:spPr/>
      <dgm:t>
        <a:bodyPr/>
        <a:lstStyle/>
        <a:p>
          <a:endParaRPr lang="ru-RU"/>
        </a:p>
      </dgm:t>
    </dgm:pt>
    <dgm:pt modelId="{B9439B8C-5319-4D93-A2B5-EACD2F48A119}" type="sibTrans" cxnId="{252C209B-0269-4B98-B2B9-98D63E6BA75B}">
      <dgm:prSet/>
      <dgm:spPr/>
      <dgm:t>
        <a:bodyPr/>
        <a:lstStyle/>
        <a:p>
          <a:endParaRPr lang="ru-RU"/>
        </a:p>
      </dgm:t>
    </dgm:pt>
    <dgm:pt modelId="{8680EAFE-6864-401F-8AB7-5E5881A513EB}">
      <dgm:prSet phldrT="[Текст]" custT="1"/>
      <dgm:spPr/>
      <dgm:t>
        <a:bodyPr/>
        <a:lstStyle/>
        <a:p>
          <a:r>
            <a:rPr lang="ru-RU" sz="2000" dirty="0" smtClean="0">
              <a:latin typeface="Times New Roman" panose="02020603050405020304" pitchFamily="18" charset="0"/>
              <a:cs typeface="Times New Roman" panose="02020603050405020304" pitchFamily="18" charset="0"/>
            </a:rPr>
            <a:t>В области формирования основ гражданственности и патриотизма</a:t>
          </a:r>
          <a:endParaRPr lang="ru-RU" sz="2000" dirty="0">
            <a:latin typeface="Times New Roman" panose="02020603050405020304" pitchFamily="18" charset="0"/>
            <a:cs typeface="Times New Roman" panose="02020603050405020304" pitchFamily="18" charset="0"/>
          </a:endParaRPr>
        </a:p>
      </dgm:t>
    </dgm:pt>
    <dgm:pt modelId="{A6A76330-BE74-416B-91F9-52E043F65769}" type="parTrans" cxnId="{4B93990F-FDCD-47E4-82F1-56D7932436A0}">
      <dgm:prSet/>
      <dgm:spPr/>
      <dgm:t>
        <a:bodyPr/>
        <a:lstStyle/>
        <a:p>
          <a:endParaRPr lang="ru-RU"/>
        </a:p>
      </dgm:t>
    </dgm:pt>
    <dgm:pt modelId="{723EB7D1-D629-41F2-9C71-EF15F527F44D}" type="sibTrans" cxnId="{4B93990F-FDCD-47E4-82F1-56D7932436A0}">
      <dgm:prSet/>
      <dgm:spPr/>
      <dgm:t>
        <a:bodyPr/>
        <a:lstStyle/>
        <a:p>
          <a:endParaRPr lang="ru-RU"/>
        </a:p>
      </dgm:t>
    </dgm:pt>
    <dgm:pt modelId="{8D2EE636-46B9-45B7-803E-86F45CABDE76}">
      <dgm:prSet phldrT="[Текст]" custT="1"/>
      <dgm:spPr/>
      <dgm:t>
        <a:bodyPr/>
        <a:lstStyle/>
        <a:p>
          <a:r>
            <a:rPr lang="ru-RU" sz="2000" dirty="0" smtClean="0">
              <a:latin typeface="Times New Roman" panose="02020603050405020304" pitchFamily="18" charset="0"/>
              <a:cs typeface="Times New Roman" panose="02020603050405020304" pitchFamily="18" charset="0"/>
            </a:rPr>
            <a:t>В сфере трудового воспитания</a:t>
          </a:r>
          <a:endParaRPr lang="ru-RU" sz="2000" dirty="0">
            <a:latin typeface="Times New Roman" panose="02020603050405020304" pitchFamily="18" charset="0"/>
            <a:cs typeface="Times New Roman" panose="02020603050405020304" pitchFamily="18" charset="0"/>
          </a:endParaRPr>
        </a:p>
      </dgm:t>
    </dgm:pt>
    <dgm:pt modelId="{0C664283-F8C8-4B59-8BFA-4D4339FC9DF3}" type="parTrans" cxnId="{799BF5E9-2C9B-4DD1-A324-A7007631A2E9}">
      <dgm:prSet/>
      <dgm:spPr/>
      <dgm:t>
        <a:bodyPr/>
        <a:lstStyle/>
        <a:p>
          <a:endParaRPr lang="ru-RU"/>
        </a:p>
      </dgm:t>
    </dgm:pt>
    <dgm:pt modelId="{73B6C362-C61D-49FF-9367-D96564243A7F}" type="sibTrans" cxnId="{799BF5E9-2C9B-4DD1-A324-A7007631A2E9}">
      <dgm:prSet/>
      <dgm:spPr/>
      <dgm:t>
        <a:bodyPr/>
        <a:lstStyle/>
        <a:p>
          <a:endParaRPr lang="ru-RU"/>
        </a:p>
      </dgm:t>
    </dgm:pt>
    <dgm:pt modelId="{7C4075E7-B188-441E-8957-735B3986A5D3}">
      <dgm:prSet custT="1"/>
      <dgm:spPr/>
      <dgm:t>
        <a:bodyPr/>
        <a:lstStyle/>
        <a:p>
          <a:r>
            <a:rPr lang="ru-RU" sz="2000" dirty="0" smtClean="0">
              <a:latin typeface="Times New Roman" panose="02020603050405020304" pitchFamily="18" charset="0"/>
              <a:cs typeface="Times New Roman" panose="02020603050405020304" pitchFamily="18" charset="0"/>
            </a:rPr>
            <a:t>В области формирования безопасного поведения</a:t>
          </a:r>
          <a:endParaRPr lang="ru-RU" sz="2000" dirty="0">
            <a:latin typeface="Times New Roman" panose="02020603050405020304" pitchFamily="18" charset="0"/>
            <a:cs typeface="Times New Roman" panose="02020603050405020304" pitchFamily="18" charset="0"/>
          </a:endParaRPr>
        </a:p>
      </dgm:t>
    </dgm:pt>
    <dgm:pt modelId="{2DECEA47-BDD3-42C7-86AB-F4235D93131C}" type="parTrans" cxnId="{8D052655-1342-4BD7-B7BD-569841769623}">
      <dgm:prSet/>
      <dgm:spPr/>
      <dgm:t>
        <a:bodyPr/>
        <a:lstStyle/>
        <a:p>
          <a:endParaRPr lang="ru-RU"/>
        </a:p>
      </dgm:t>
    </dgm:pt>
    <dgm:pt modelId="{3F8E13DC-481B-40D6-A913-17CCAF2C328F}" type="sibTrans" cxnId="{8D052655-1342-4BD7-B7BD-569841769623}">
      <dgm:prSet/>
      <dgm:spPr/>
      <dgm:t>
        <a:bodyPr/>
        <a:lstStyle/>
        <a:p>
          <a:endParaRPr lang="ru-RU"/>
        </a:p>
      </dgm:t>
    </dgm:pt>
    <dgm:pt modelId="{77790E2C-0210-44CE-B5F5-D957F80F49F8}" type="pres">
      <dgm:prSet presAssocID="{A9537241-D063-42AA-94AD-2F7F7C8398A2}" presName="linear" presStyleCnt="0">
        <dgm:presLayoutVars>
          <dgm:dir/>
          <dgm:animLvl val="lvl"/>
          <dgm:resizeHandles val="exact"/>
        </dgm:presLayoutVars>
      </dgm:prSet>
      <dgm:spPr/>
    </dgm:pt>
    <dgm:pt modelId="{40C8CCA5-C0DA-4C81-8F62-768F59958DEE}" type="pres">
      <dgm:prSet presAssocID="{8E372EA1-1073-44D9-9517-5AF2145A465F}" presName="parentLin" presStyleCnt="0"/>
      <dgm:spPr/>
    </dgm:pt>
    <dgm:pt modelId="{09C45869-E410-47B1-85F0-5FBE02AE62C3}" type="pres">
      <dgm:prSet presAssocID="{8E372EA1-1073-44D9-9517-5AF2145A465F}" presName="parentLeftMargin" presStyleLbl="node1" presStyleIdx="0" presStyleCnt="4"/>
      <dgm:spPr/>
    </dgm:pt>
    <dgm:pt modelId="{24E56EBC-A858-4387-83D1-22421F987F95}" type="pres">
      <dgm:prSet presAssocID="{8E372EA1-1073-44D9-9517-5AF2145A465F}" presName="parentText" presStyleLbl="node1" presStyleIdx="0" presStyleCnt="4">
        <dgm:presLayoutVars>
          <dgm:chMax val="0"/>
          <dgm:bulletEnabled val="1"/>
        </dgm:presLayoutVars>
      </dgm:prSet>
      <dgm:spPr/>
    </dgm:pt>
    <dgm:pt modelId="{4D3C8702-286F-4A68-A50C-6B23E58067B8}" type="pres">
      <dgm:prSet presAssocID="{8E372EA1-1073-44D9-9517-5AF2145A465F}" presName="negativeSpace" presStyleCnt="0"/>
      <dgm:spPr/>
    </dgm:pt>
    <dgm:pt modelId="{CBA23666-1BC4-4139-B598-2A2BE4C5CC3A}" type="pres">
      <dgm:prSet presAssocID="{8E372EA1-1073-44D9-9517-5AF2145A465F}" presName="childText" presStyleLbl="conFgAcc1" presStyleIdx="0" presStyleCnt="4">
        <dgm:presLayoutVars>
          <dgm:bulletEnabled val="1"/>
        </dgm:presLayoutVars>
      </dgm:prSet>
      <dgm:spPr/>
    </dgm:pt>
    <dgm:pt modelId="{B7454CDE-1257-4F13-B5FB-A24C627FA16E}" type="pres">
      <dgm:prSet presAssocID="{B9439B8C-5319-4D93-A2B5-EACD2F48A119}" presName="spaceBetweenRectangles" presStyleCnt="0"/>
      <dgm:spPr/>
    </dgm:pt>
    <dgm:pt modelId="{F7B28626-6072-49DE-9239-5301630B28F8}" type="pres">
      <dgm:prSet presAssocID="{8680EAFE-6864-401F-8AB7-5E5881A513EB}" presName="parentLin" presStyleCnt="0"/>
      <dgm:spPr/>
    </dgm:pt>
    <dgm:pt modelId="{7A08B156-0B1A-4E46-A48D-23EFF3698A9E}" type="pres">
      <dgm:prSet presAssocID="{8680EAFE-6864-401F-8AB7-5E5881A513EB}" presName="parentLeftMargin" presStyleLbl="node1" presStyleIdx="0" presStyleCnt="4"/>
      <dgm:spPr/>
    </dgm:pt>
    <dgm:pt modelId="{C84A641B-CA72-4D2A-9616-D8B0469CE023}" type="pres">
      <dgm:prSet presAssocID="{8680EAFE-6864-401F-8AB7-5E5881A513EB}" presName="parentText" presStyleLbl="node1" presStyleIdx="1" presStyleCnt="4">
        <dgm:presLayoutVars>
          <dgm:chMax val="0"/>
          <dgm:bulletEnabled val="1"/>
        </dgm:presLayoutVars>
      </dgm:prSet>
      <dgm:spPr/>
    </dgm:pt>
    <dgm:pt modelId="{2EAE61BD-ECF2-4754-A266-808622CE8C5F}" type="pres">
      <dgm:prSet presAssocID="{8680EAFE-6864-401F-8AB7-5E5881A513EB}" presName="negativeSpace" presStyleCnt="0"/>
      <dgm:spPr/>
    </dgm:pt>
    <dgm:pt modelId="{7026FFD7-5FCF-41D7-85ED-63F71E6AF1E3}" type="pres">
      <dgm:prSet presAssocID="{8680EAFE-6864-401F-8AB7-5E5881A513EB}" presName="childText" presStyleLbl="conFgAcc1" presStyleIdx="1" presStyleCnt="4">
        <dgm:presLayoutVars>
          <dgm:bulletEnabled val="1"/>
        </dgm:presLayoutVars>
      </dgm:prSet>
      <dgm:spPr/>
    </dgm:pt>
    <dgm:pt modelId="{4CCD7FFC-EB1E-49EF-A917-754FC01C6FB5}" type="pres">
      <dgm:prSet presAssocID="{723EB7D1-D629-41F2-9C71-EF15F527F44D}" presName="spaceBetweenRectangles" presStyleCnt="0"/>
      <dgm:spPr/>
    </dgm:pt>
    <dgm:pt modelId="{BCACB734-34CD-4130-BC89-8DBEA79261B0}" type="pres">
      <dgm:prSet presAssocID="{8D2EE636-46B9-45B7-803E-86F45CABDE76}" presName="parentLin" presStyleCnt="0"/>
      <dgm:spPr/>
    </dgm:pt>
    <dgm:pt modelId="{975CDD34-E81C-4525-94EA-FC4CB513AAB5}" type="pres">
      <dgm:prSet presAssocID="{8D2EE636-46B9-45B7-803E-86F45CABDE76}" presName="parentLeftMargin" presStyleLbl="node1" presStyleIdx="1" presStyleCnt="4"/>
      <dgm:spPr/>
    </dgm:pt>
    <dgm:pt modelId="{8F69375D-686C-4BDB-BEFD-DB529D60FA22}" type="pres">
      <dgm:prSet presAssocID="{8D2EE636-46B9-45B7-803E-86F45CABDE76}" presName="parentText" presStyleLbl="node1" presStyleIdx="2" presStyleCnt="4">
        <dgm:presLayoutVars>
          <dgm:chMax val="0"/>
          <dgm:bulletEnabled val="1"/>
        </dgm:presLayoutVars>
      </dgm:prSet>
      <dgm:spPr/>
    </dgm:pt>
    <dgm:pt modelId="{0A728B49-C3C7-4FAD-A986-175E415B6AF1}" type="pres">
      <dgm:prSet presAssocID="{8D2EE636-46B9-45B7-803E-86F45CABDE76}" presName="negativeSpace" presStyleCnt="0"/>
      <dgm:spPr/>
    </dgm:pt>
    <dgm:pt modelId="{33607D99-BA60-41E3-8AF4-B9AD95914E21}" type="pres">
      <dgm:prSet presAssocID="{8D2EE636-46B9-45B7-803E-86F45CABDE76}" presName="childText" presStyleLbl="conFgAcc1" presStyleIdx="2" presStyleCnt="4">
        <dgm:presLayoutVars>
          <dgm:bulletEnabled val="1"/>
        </dgm:presLayoutVars>
      </dgm:prSet>
      <dgm:spPr/>
    </dgm:pt>
    <dgm:pt modelId="{47727E56-0BCA-4BF3-BF07-B4045F8FDF4E}" type="pres">
      <dgm:prSet presAssocID="{73B6C362-C61D-49FF-9367-D96564243A7F}" presName="spaceBetweenRectangles" presStyleCnt="0"/>
      <dgm:spPr/>
    </dgm:pt>
    <dgm:pt modelId="{5015BB81-0D7C-49A7-AB27-85E51CA84E72}" type="pres">
      <dgm:prSet presAssocID="{7C4075E7-B188-441E-8957-735B3986A5D3}" presName="parentLin" presStyleCnt="0"/>
      <dgm:spPr/>
    </dgm:pt>
    <dgm:pt modelId="{60A01C34-2B1E-4541-B6D2-9592FDDFE8DC}" type="pres">
      <dgm:prSet presAssocID="{7C4075E7-B188-441E-8957-735B3986A5D3}" presName="parentLeftMargin" presStyleLbl="node1" presStyleIdx="2" presStyleCnt="4"/>
      <dgm:spPr/>
    </dgm:pt>
    <dgm:pt modelId="{EAF11487-D49B-4133-8254-44A4F953FFAE}" type="pres">
      <dgm:prSet presAssocID="{7C4075E7-B188-441E-8957-735B3986A5D3}" presName="parentText" presStyleLbl="node1" presStyleIdx="3" presStyleCnt="4">
        <dgm:presLayoutVars>
          <dgm:chMax val="0"/>
          <dgm:bulletEnabled val="1"/>
        </dgm:presLayoutVars>
      </dgm:prSet>
      <dgm:spPr/>
    </dgm:pt>
    <dgm:pt modelId="{C0609C74-F146-401B-B237-B29E9F6F4433}" type="pres">
      <dgm:prSet presAssocID="{7C4075E7-B188-441E-8957-735B3986A5D3}" presName="negativeSpace" presStyleCnt="0"/>
      <dgm:spPr/>
    </dgm:pt>
    <dgm:pt modelId="{202F73A8-36EC-4D67-8319-9FB0C827FADF}" type="pres">
      <dgm:prSet presAssocID="{7C4075E7-B188-441E-8957-735B3986A5D3}" presName="childText" presStyleLbl="conFgAcc1" presStyleIdx="3" presStyleCnt="4">
        <dgm:presLayoutVars>
          <dgm:bulletEnabled val="1"/>
        </dgm:presLayoutVars>
      </dgm:prSet>
      <dgm:spPr/>
    </dgm:pt>
  </dgm:ptLst>
  <dgm:cxnLst>
    <dgm:cxn modelId="{3F0A0022-5BF9-4B20-B680-67F100815CA7}" type="presOf" srcId="{7C4075E7-B188-441E-8957-735B3986A5D3}" destId="{60A01C34-2B1E-4541-B6D2-9592FDDFE8DC}" srcOrd="0" destOrd="0" presId="urn:microsoft.com/office/officeart/2005/8/layout/list1"/>
    <dgm:cxn modelId="{A5738CC3-C27D-4162-86A0-3A34164D42BB}" type="presOf" srcId="{8D2EE636-46B9-45B7-803E-86F45CABDE76}" destId="{975CDD34-E81C-4525-94EA-FC4CB513AAB5}" srcOrd="0" destOrd="0" presId="urn:microsoft.com/office/officeart/2005/8/layout/list1"/>
    <dgm:cxn modelId="{E40A59F8-B3CB-448A-B179-A4DF07B6C30D}" type="presOf" srcId="{8680EAFE-6864-401F-8AB7-5E5881A513EB}" destId="{7A08B156-0B1A-4E46-A48D-23EFF3698A9E}" srcOrd="0" destOrd="0" presId="urn:microsoft.com/office/officeart/2005/8/layout/list1"/>
    <dgm:cxn modelId="{4AAD8A62-29AE-48E3-8B39-2398945AD531}" type="presOf" srcId="{8D2EE636-46B9-45B7-803E-86F45CABDE76}" destId="{8F69375D-686C-4BDB-BEFD-DB529D60FA22}" srcOrd="1" destOrd="0" presId="urn:microsoft.com/office/officeart/2005/8/layout/list1"/>
    <dgm:cxn modelId="{576EE8D9-643B-47CD-A1E6-A7E6CA488D21}" type="presOf" srcId="{A9537241-D063-42AA-94AD-2F7F7C8398A2}" destId="{77790E2C-0210-44CE-B5F5-D957F80F49F8}" srcOrd="0" destOrd="0" presId="urn:microsoft.com/office/officeart/2005/8/layout/list1"/>
    <dgm:cxn modelId="{252C209B-0269-4B98-B2B9-98D63E6BA75B}" srcId="{A9537241-D063-42AA-94AD-2F7F7C8398A2}" destId="{8E372EA1-1073-44D9-9517-5AF2145A465F}" srcOrd="0" destOrd="0" parTransId="{FCA7FCC5-EA4F-4679-B0C3-8C2C9700C4BC}" sibTransId="{B9439B8C-5319-4D93-A2B5-EACD2F48A119}"/>
    <dgm:cxn modelId="{8D052655-1342-4BD7-B7BD-569841769623}" srcId="{A9537241-D063-42AA-94AD-2F7F7C8398A2}" destId="{7C4075E7-B188-441E-8957-735B3986A5D3}" srcOrd="3" destOrd="0" parTransId="{2DECEA47-BDD3-42C7-86AB-F4235D93131C}" sibTransId="{3F8E13DC-481B-40D6-A913-17CCAF2C328F}"/>
    <dgm:cxn modelId="{D4C9970A-03C7-4C0C-AA1A-31EDA1C1286E}" type="presOf" srcId="{8680EAFE-6864-401F-8AB7-5E5881A513EB}" destId="{C84A641B-CA72-4D2A-9616-D8B0469CE023}" srcOrd="1" destOrd="0" presId="urn:microsoft.com/office/officeart/2005/8/layout/list1"/>
    <dgm:cxn modelId="{5CB1D1AA-0CF6-4C3B-95A7-7F8912EFF950}" type="presOf" srcId="{7C4075E7-B188-441E-8957-735B3986A5D3}" destId="{EAF11487-D49B-4133-8254-44A4F953FFAE}" srcOrd="1" destOrd="0" presId="urn:microsoft.com/office/officeart/2005/8/layout/list1"/>
    <dgm:cxn modelId="{1447DD36-0AFB-4483-97D1-C3F6C5AB6F4D}" type="presOf" srcId="{8E372EA1-1073-44D9-9517-5AF2145A465F}" destId="{24E56EBC-A858-4387-83D1-22421F987F95}" srcOrd="1" destOrd="0" presId="urn:microsoft.com/office/officeart/2005/8/layout/list1"/>
    <dgm:cxn modelId="{799BF5E9-2C9B-4DD1-A324-A7007631A2E9}" srcId="{A9537241-D063-42AA-94AD-2F7F7C8398A2}" destId="{8D2EE636-46B9-45B7-803E-86F45CABDE76}" srcOrd="2" destOrd="0" parTransId="{0C664283-F8C8-4B59-8BFA-4D4339FC9DF3}" sibTransId="{73B6C362-C61D-49FF-9367-D96564243A7F}"/>
    <dgm:cxn modelId="{4B93990F-FDCD-47E4-82F1-56D7932436A0}" srcId="{A9537241-D063-42AA-94AD-2F7F7C8398A2}" destId="{8680EAFE-6864-401F-8AB7-5E5881A513EB}" srcOrd="1" destOrd="0" parTransId="{A6A76330-BE74-416B-91F9-52E043F65769}" sibTransId="{723EB7D1-D629-41F2-9C71-EF15F527F44D}"/>
    <dgm:cxn modelId="{895FA9C0-0B04-4625-911D-047649094DD3}" type="presOf" srcId="{8E372EA1-1073-44D9-9517-5AF2145A465F}" destId="{09C45869-E410-47B1-85F0-5FBE02AE62C3}" srcOrd="0" destOrd="0" presId="urn:microsoft.com/office/officeart/2005/8/layout/list1"/>
    <dgm:cxn modelId="{6375115D-EC88-41FC-9288-005A251E8E00}" type="presParOf" srcId="{77790E2C-0210-44CE-B5F5-D957F80F49F8}" destId="{40C8CCA5-C0DA-4C81-8F62-768F59958DEE}" srcOrd="0" destOrd="0" presId="urn:microsoft.com/office/officeart/2005/8/layout/list1"/>
    <dgm:cxn modelId="{828E8230-2B09-4DEE-B014-A87EE2EF643D}" type="presParOf" srcId="{40C8CCA5-C0DA-4C81-8F62-768F59958DEE}" destId="{09C45869-E410-47B1-85F0-5FBE02AE62C3}" srcOrd="0" destOrd="0" presId="urn:microsoft.com/office/officeart/2005/8/layout/list1"/>
    <dgm:cxn modelId="{A12464F5-48D8-4779-8D12-D6F2A2AABA39}" type="presParOf" srcId="{40C8CCA5-C0DA-4C81-8F62-768F59958DEE}" destId="{24E56EBC-A858-4387-83D1-22421F987F95}" srcOrd="1" destOrd="0" presId="urn:microsoft.com/office/officeart/2005/8/layout/list1"/>
    <dgm:cxn modelId="{54A2D24C-4006-414B-B569-869700634CE9}" type="presParOf" srcId="{77790E2C-0210-44CE-B5F5-D957F80F49F8}" destId="{4D3C8702-286F-4A68-A50C-6B23E58067B8}" srcOrd="1" destOrd="0" presId="urn:microsoft.com/office/officeart/2005/8/layout/list1"/>
    <dgm:cxn modelId="{D7066FA2-680F-43BD-B518-22C2736F70BA}" type="presParOf" srcId="{77790E2C-0210-44CE-B5F5-D957F80F49F8}" destId="{CBA23666-1BC4-4139-B598-2A2BE4C5CC3A}" srcOrd="2" destOrd="0" presId="urn:microsoft.com/office/officeart/2005/8/layout/list1"/>
    <dgm:cxn modelId="{B2FA2A75-8855-47AE-B0F8-2BD3E98F616D}" type="presParOf" srcId="{77790E2C-0210-44CE-B5F5-D957F80F49F8}" destId="{B7454CDE-1257-4F13-B5FB-A24C627FA16E}" srcOrd="3" destOrd="0" presId="urn:microsoft.com/office/officeart/2005/8/layout/list1"/>
    <dgm:cxn modelId="{685698BD-0F5F-4245-B3AA-44C79B515C7A}" type="presParOf" srcId="{77790E2C-0210-44CE-B5F5-D957F80F49F8}" destId="{F7B28626-6072-49DE-9239-5301630B28F8}" srcOrd="4" destOrd="0" presId="urn:microsoft.com/office/officeart/2005/8/layout/list1"/>
    <dgm:cxn modelId="{CBC138D1-050A-44B1-9AFA-7E860D83FB4C}" type="presParOf" srcId="{F7B28626-6072-49DE-9239-5301630B28F8}" destId="{7A08B156-0B1A-4E46-A48D-23EFF3698A9E}" srcOrd="0" destOrd="0" presId="urn:microsoft.com/office/officeart/2005/8/layout/list1"/>
    <dgm:cxn modelId="{B59294D7-023D-4170-9FC8-7D1AA4A87C0E}" type="presParOf" srcId="{F7B28626-6072-49DE-9239-5301630B28F8}" destId="{C84A641B-CA72-4D2A-9616-D8B0469CE023}" srcOrd="1" destOrd="0" presId="urn:microsoft.com/office/officeart/2005/8/layout/list1"/>
    <dgm:cxn modelId="{734B5BDF-8D0A-4685-8205-9D72F88E88B4}" type="presParOf" srcId="{77790E2C-0210-44CE-B5F5-D957F80F49F8}" destId="{2EAE61BD-ECF2-4754-A266-808622CE8C5F}" srcOrd="5" destOrd="0" presId="urn:microsoft.com/office/officeart/2005/8/layout/list1"/>
    <dgm:cxn modelId="{AB959958-AA75-4E9D-9101-EDFD00EE14EE}" type="presParOf" srcId="{77790E2C-0210-44CE-B5F5-D957F80F49F8}" destId="{7026FFD7-5FCF-41D7-85ED-63F71E6AF1E3}" srcOrd="6" destOrd="0" presId="urn:microsoft.com/office/officeart/2005/8/layout/list1"/>
    <dgm:cxn modelId="{041EC10D-9D39-4EDF-A9D3-EF0BFAF9EBD1}" type="presParOf" srcId="{77790E2C-0210-44CE-B5F5-D957F80F49F8}" destId="{4CCD7FFC-EB1E-49EF-A917-754FC01C6FB5}" srcOrd="7" destOrd="0" presId="urn:microsoft.com/office/officeart/2005/8/layout/list1"/>
    <dgm:cxn modelId="{D0DC78C9-C08E-4046-A5B7-3E7BF07C693A}" type="presParOf" srcId="{77790E2C-0210-44CE-B5F5-D957F80F49F8}" destId="{BCACB734-34CD-4130-BC89-8DBEA79261B0}" srcOrd="8" destOrd="0" presId="urn:microsoft.com/office/officeart/2005/8/layout/list1"/>
    <dgm:cxn modelId="{DFC0A8F5-FF41-49AC-B034-3072BD2A6BCF}" type="presParOf" srcId="{BCACB734-34CD-4130-BC89-8DBEA79261B0}" destId="{975CDD34-E81C-4525-94EA-FC4CB513AAB5}" srcOrd="0" destOrd="0" presId="urn:microsoft.com/office/officeart/2005/8/layout/list1"/>
    <dgm:cxn modelId="{3AAB33BA-841A-4667-9D1F-7CB40903069F}" type="presParOf" srcId="{BCACB734-34CD-4130-BC89-8DBEA79261B0}" destId="{8F69375D-686C-4BDB-BEFD-DB529D60FA22}" srcOrd="1" destOrd="0" presId="urn:microsoft.com/office/officeart/2005/8/layout/list1"/>
    <dgm:cxn modelId="{34AE29B5-E262-4BE4-8901-D5A9F4A8116F}" type="presParOf" srcId="{77790E2C-0210-44CE-B5F5-D957F80F49F8}" destId="{0A728B49-C3C7-4FAD-A986-175E415B6AF1}" srcOrd="9" destOrd="0" presId="urn:microsoft.com/office/officeart/2005/8/layout/list1"/>
    <dgm:cxn modelId="{CB971327-BE7A-4B30-9802-F00F0ADCF5C0}" type="presParOf" srcId="{77790E2C-0210-44CE-B5F5-D957F80F49F8}" destId="{33607D99-BA60-41E3-8AF4-B9AD95914E21}" srcOrd="10" destOrd="0" presId="urn:microsoft.com/office/officeart/2005/8/layout/list1"/>
    <dgm:cxn modelId="{BBCB2286-DB87-40B4-857A-01BA214D1528}" type="presParOf" srcId="{77790E2C-0210-44CE-B5F5-D957F80F49F8}" destId="{47727E56-0BCA-4BF3-BF07-B4045F8FDF4E}" srcOrd="11" destOrd="0" presId="urn:microsoft.com/office/officeart/2005/8/layout/list1"/>
    <dgm:cxn modelId="{83B8EC9B-0456-439A-978F-23EE43674DDE}" type="presParOf" srcId="{77790E2C-0210-44CE-B5F5-D957F80F49F8}" destId="{5015BB81-0D7C-49A7-AB27-85E51CA84E72}" srcOrd="12" destOrd="0" presId="urn:microsoft.com/office/officeart/2005/8/layout/list1"/>
    <dgm:cxn modelId="{20437E33-4545-45AA-A857-E906577F1808}" type="presParOf" srcId="{5015BB81-0D7C-49A7-AB27-85E51CA84E72}" destId="{60A01C34-2B1E-4541-B6D2-9592FDDFE8DC}" srcOrd="0" destOrd="0" presId="urn:microsoft.com/office/officeart/2005/8/layout/list1"/>
    <dgm:cxn modelId="{F1D5077C-2CE0-461D-A4A3-241D4CFAB937}" type="presParOf" srcId="{5015BB81-0D7C-49A7-AB27-85E51CA84E72}" destId="{EAF11487-D49B-4133-8254-44A4F953FFAE}" srcOrd="1" destOrd="0" presId="urn:microsoft.com/office/officeart/2005/8/layout/list1"/>
    <dgm:cxn modelId="{97DB57C9-6CB1-4DDD-AE2C-22A267843FB8}" type="presParOf" srcId="{77790E2C-0210-44CE-B5F5-D957F80F49F8}" destId="{C0609C74-F146-401B-B237-B29E9F6F4433}" srcOrd="13" destOrd="0" presId="urn:microsoft.com/office/officeart/2005/8/layout/list1"/>
    <dgm:cxn modelId="{456DF5FA-DECC-4FD8-ACD7-BA441DFCB3A5}" type="presParOf" srcId="{77790E2C-0210-44CE-B5F5-D957F80F49F8}" destId="{202F73A8-36EC-4D67-8319-9FB0C827FADF}"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40AC7AD-7CB2-401E-A796-4073F8238104}" type="doc">
      <dgm:prSet loTypeId="urn:microsoft.com/office/officeart/2005/8/layout/list1" loCatId="list" qsTypeId="urn:microsoft.com/office/officeart/2005/8/quickstyle/simple1" qsCatId="simple" csTypeId="urn:microsoft.com/office/officeart/2005/8/colors/accent3_1" csCatId="accent3" phldr="1"/>
      <dgm:spPr/>
      <dgm:t>
        <a:bodyPr/>
        <a:lstStyle/>
        <a:p>
          <a:endParaRPr lang="ru-RU"/>
        </a:p>
      </dgm:t>
    </dgm:pt>
    <dgm:pt modelId="{4E86BC4D-7281-4797-8F71-39CA1E07E0FD}">
      <dgm:prSet phldrT="[Текст]"/>
      <dgm:spPr/>
      <dgm:t>
        <a:bodyPr/>
        <a:lstStyle/>
        <a:p>
          <a:r>
            <a:rPr lang="ru-RU" dirty="0" smtClean="0">
              <a:latin typeface="Times New Roman" panose="02020603050405020304" pitchFamily="18" charset="0"/>
              <a:cs typeface="Times New Roman" panose="02020603050405020304" pitchFamily="18" charset="0"/>
            </a:rPr>
            <a:t>Сенсорные эталоны и познавательные действия</a:t>
          </a:r>
          <a:endParaRPr lang="ru-RU" dirty="0">
            <a:latin typeface="Times New Roman" panose="02020603050405020304" pitchFamily="18" charset="0"/>
            <a:cs typeface="Times New Roman" panose="02020603050405020304" pitchFamily="18" charset="0"/>
          </a:endParaRPr>
        </a:p>
      </dgm:t>
    </dgm:pt>
    <dgm:pt modelId="{62060FFF-3CE4-4D8E-8D62-DAC431D46940}" type="parTrans" cxnId="{C16F4640-4D4C-459D-94FF-7E36E38BED4A}">
      <dgm:prSet/>
      <dgm:spPr/>
      <dgm:t>
        <a:bodyPr/>
        <a:lstStyle/>
        <a:p>
          <a:endParaRPr lang="ru-RU"/>
        </a:p>
      </dgm:t>
    </dgm:pt>
    <dgm:pt modelId="{79DECE02-206A-40B5-BA2B-6DB81B14E264}" type="sibTrans" cxnId="{C16F4640-4D4C-459D-94FF-7E36E38BED4A}">
      <dgm:prSet/>
      <dgm:spPr/>
      <dgm:t>
        <a:bodyPr/>
        <a:lstStyle/>
        <a:p>
          <a:endParaRPr lang="ru-RU"/>
        </a:p>
      </dgm:t>
    </dgm:pt>
    <dgm:pt modelId="{33B92CD9-FB5E-454D-B61B-70543BDAB194}">
      <dgm:prSet phldrT="[Текст]"/>
      <dgm:spPr/>
      <dgm:t>
        <a:bodyPr/>
        <a:lstStyle/>
        <a:p>
          <a:r>
            <a:rPr lang="ru-RU" dirty="0" smtClean="0">
              <a:latin typeface="Times New Roman" panose="02020603050405020304" pitchFamily="18" charset="0"/>
              <a:cs typeface="Times New Roman" panose="02020603050405020304" pitchFamily="18" charset="0"/>
            </a:rPr>
            <a:t>Математические представления (с 4-5 лет)</a:t>
          </a:r>
          <a:endParaRPr lang="ru-RU" dirty="0">
            <a:latin typeface="Times New Roman" panose="02020603050405020304" pitchFamily="18" charset="0"/>
            <a:cs typeface="Times New Roman" panose="02020603050405020304" pitchFamily="18" charset="0"/>
          </a:endParaRPr>
        </a:p>
      </dgm:t>
    </dgm:pt>
    <dgm:pt modelId="{13EEF60B-5484-4A42-992A-834BF60B8FB5}" type="parTrans" cxnId="{D59741BB-B990-46EC-9E23-F78F8D280966}">
      <dgm:prSet/>
      <dgm:spPr/>
      <dgm:t>
        <a:bodyPr/>
        <a:lstStyle/>
        <a:p>
          <a:endParaRPr lang="ru-RU"/>
        </a:p>
      </dgm:t>
    </dgm:pt>
    <dgm:pt modelId="{37CCA6AA-221E-47DC-8AAF-C0D807AE10DB}" type="sibTrans" cxnId="{D59741BB-B990-46EC-9E23-F78F8D280966}">
      <dgm:prSet/>
      <dgm:spPr/>
      <dgm:t>
        <a:bodyPr/>
        <a:lstStyle/>
        <a:p>
          <a:endParaRPr lang="ru-RU"/>
        </a:p>
      </dgm:t>
    </dgm:pt>
    <dgm:pt modelId="{29A0DC82-E9F8-4B55-AF11-E41E0DBDC0E3}">
      <dgm:prSet phldrT="[Текст]" custT="1"/>
      <dgm:spPr/>
      <dgm:t>
        <a:bodyPr/>
        <a:lstStyle/>
        <a:p>
          <a:r>
            <a:rPr lang="ru-RU" sz="2800" dirty="0" smtClean="0">
              <a:latin typeface="Times New Roman" panose="02020603050405020304" pitchFamily="18" charset="0"/>
              <a:cs typeface="Times New Roman" panose="02020603050405020304" pitchFamily="18" charset="0"/>
            </a:rPr>
            <a:t>Окружающий мир</a:t>
          </a:r>
          <a:endParaRPr lang="ru-RU" sz="2800" dirty="0">
            <a:latin typeface="Times New Roman" panose="02020603050405020304" pitchFamily="18" charset="0"/>
            <a:cs typeface="Times New Roman" panose="02020603050405020304" pitchFamily="18" charset="0"/>
          </a:endParaRPr>
        </a:p>
      </dgm:t>
    </dgm:pt>
    <dgm:pt modelId="{F239F927-5CBE-4B32-A3D3-889429801E7C}" type="parTrans" cxnId="{8788B0C6-3FFB-47AF-AFBC-0DD193D6B33D}">
      <dgm:prSet/>
      <dgm:spPr/>
      <dgm:t>
        <a:bodyPr/>
        <a:lstStyle/>
        <a:p>
          <a:endParaRPr lang="ru-RU"/>
        </a:p>
      </dgm:t>
    </dgm:pt>
    <dgm:pt modelId="{D0ECF976-41EC-497D-A80B-177CC180F07A}" type="sibTrans" cxnId="{8788B0C6-3FFB-47AF-AFBC-0DD193D6B33D}">
      <dgm:prSet/>
      <dgm:spPr/>
      <dgm:t>
        <a:bodyPr/>
        <a:lstStyle/>
        <a:p>
          <a:endParaRPr lang="ru-RU"/>
        </a:p>
      </dgm:t>
    </dgm:pt>
    <dgm:pt modelId="{1113CA11-72F9-4F09-AA67-941A3C763CCD}">
      <dgm:prSet/>
      <dgm:spPr/>
      <dgm:t>
        <a:bodyPr/>
        <a:lstStyle/>
        <a:p>
          <a:r>
            <a:rPr lang="ru-RU" dirty="0" smtClean="0">
              <a:latin typeface="Times New Roman" panose="02020603050405020304" pitchFamily="18" charset="0"/>
              <a:cs typeface="Times New Roman" panose="02020603050405020304" pitchFamily="18" charset="0"/>
            </a:rPr>
            <a:t>Природа</a:t>
          </a:r>
          <a:endParaRPr lang="ru-RU" dirty="0">
            <a:latin typeface="Times New Roman" panose="02020603050405020304" pitchFamily="18" charset="0"/>
            <a:cs typeface="Times New Roman" panose="02020603050405020304" pitchFamily="18" charset="0"/>
          </a:endParaRPr>
        </a:p>
      </dgm:t>
    </dgm:pt>
    <dgm:pt modelId="{39BE9447-0BEC-4C75-AF22-40DF81471086}" type="parTrans" cxnId="{0DD7EBE6-8BE1-4ADD-8DC4-02D227615AD3}">
      <dgm:prSet/>
      <dgm:spPr/>
      <dgm:t>
        <a:bodyPr/>
        <a:lstStyle/>
        <a:p>
          <a:endParaRPr lang="ru-RU"/>
        </a:p>
      </dgm:t>
    </dgm:pt>
    <dgm:pt modelId="{80621052-E987-44BF-8CD0-300B4B4A31BC}" type="sibTrans" cxnId="{0DD7EBE6-8BE1-4ADD-8DC4-02D227615AD3}">
      <dgm:prSet/>
      <dgm:spPr/>
      <dgm:t>
        <a:bodyPr/>
        <a:lstStyle/>
        <a:p>
          <a:endParaRPr lang="ru-RU"/>
        </a:p>
      </dgm:t>
    </dgm:pt>
    <dgm:pt modelId="{97FE342D-4177-4334-B8C4-527C8E66B471}" type="pres">
      <dgm:prSet presAssocID="{840AC7AD-7CB2-401E-A796-4073F8238104}" presName="linear" presStyleCnt="0">
        <dgm:presLayoutVars>
          <dgm:dir/>
          <dgm:animLvl val="lvl"/>
          <dgm:resizeHandles val="exact"/>
        </dgm:presLayoutVars>
      </dgm:prSet>
      <dgm:spPr/>
    </dgm:pt>
    <dgm:pt modelId="{5625DE22-298B-4708-8649-BF6FA1A3B60E}" type="pres">
      <dgm:prSet presAssocID="{4E86BC4D-7281-4797-8F71-39CA1E07E0FD}" presName="parentLin" presStyleCnt="0"/>
      <dgm:spPr/>
    </dgm:pt>
    <dgm:pt modelId="{A8603E0A-22C6-4FFC-B381-978CE7BA5325}" type="pres">
      <dgm:prSet presAssocID="{4E86BC4D-7281-4797-8F71-39CA1E07E0FD}" presName="parentLeftMargin" presStyleLbl="node1" presStyleIdx="0" presStyleCnt="4"/>
      <dgm:spPr/>
    </dgm:pt>
    <dgm:pt modelId="{944C9AA7-8E3E-4A30-B34D-9E935CD6B028}" type="pres">
      <dgm:prSet presAssocID="{4E86BC4D-7281-4797-8F71-39CA1E07E0FD}" presName="parentText" presStyleLbl="node1" presStyleIdx="0" presStyleCnt="4">
        <dgm:presLayoutVars>
          <dgm:chMax val="0"/>
          <dgm:bulletEnabled val="1"/>
        </dgm:presLayoutVars>
      </dgm:prSet>
      <dgm:spPr/>
    </dgm:pt>
    <dgm:pt modelId="{E9A1A87D-21C7-43D2-AE6A-C0B6C0D4D4D6}" type="pres">
      <dgm:prSet presAssocID="{4E86BC4D-7281-4797-8F71-39CA1E07E0FD}" presName="negativeSpace" presStyleCnt="0"/>
      <dgm:spPr/>
    </dgm:pt>
    <dgm:pt modelId="{F83CB498-0F2E-40BE-BF38-40AE12C5ABAF}" type="pres">
      <dgm:prSet presAssocID="{4E86BC4D-7281-4797-8F71-39CA1E07E0FD}" presName="childText" presStyleLbl="conFgAcc1" presStyleIdx="0" presStyleCnt="4">
        <dgm:presLayoutVars>
          <dgm:bulletEnabled val="1"/>
        </dgm:presLayoutVars>
      </dgm:prSet>
      <dgm:spPr/>
    </dgm:pt>
    <dgm:pt modelId="{E26119D1-21AA-4448-96BF-A850B04533C8}" type="pres">
      <dgm:prSet presAssocID="{79DECE02-206A-40B5-BA2B-6DB81B14E264}" presName="spaceBetweenRectangles" presStyleCnt="0"/>
      <dgm:spPr/>
    </dgm:pt>
    <dgm:pt modelId="{3763386A-7D87-42E8-9D7C-1D3B1E181E09}" type="pres">
      <dgm:prSet presAssocID="{33B92CD9-FB5E-454D-B61B-70543BDAB194}" presName="parentLin" presStyleCnt="0"/>
      <dgm:spPr/>
    </dgm:pt>
    <dgm:pt modelId="{CC8CF3D6-0B0E-446C-AEF8-A10DBAFE71EF}" type="pres">
      <dgm:prSet presAssocID="{33B92CD9-FB5E-454D-B61B-70543BDAB194}" presName="parentLeftMargin" presStyleLbl="node1" presStyleIdx="0" presStyleCnt="4"/>
      <dgm:spPr/>
    </dgm:pt>
    <dgm:pt modelId="{1DD392D1-4D5F-4640-9645-3D30812890A7}" type="pres">
      <dgm:prSet presAssocID="{33B92CD9-FB5E-454D-B61B-70543BDAB194}" presName="parentText" presStyleLbl="node1" presStyleIdx="1" presStyleCnt="4" custLinFactNeighborX="-802" custLinFactNeighborY="-2289">
        <dgm:presLayoutVars>
          <dgm:chMax val="0"/>
          <dgm:bulletEnabled val="1"/>
        </dgm:presLayoutVars>
      </dgm:prSet>
      <dgm:spPr/>
    </dgm:pt>
    <dgm:pt modelId="{76990DAA-4ED9-4499-99D3-94DA15B89492}" type="pres">
      <dgm:prSet presAssocID="{33B92CD9-FB5E-454D-B61B-70543BDAB194}" presName="negativeSpace" presStyleCnt="0"/>
      <dgm:spPr/>
    </dgm:pt>
    <dgm:pt modelId="{18353EEA-8628-4939-9D13-ADDD32CFC3FF}" type="pres">
      <dgm:prSet presAssocID="{33B92CD9-FB5E-454D-B61B-70543BDAB194}" presName="childText" presStyleLbl="conFgAcc1" presStyleIdx="1" presStyleCnt="4">
        <dgm:presLayoutVars>
          <dgm:bulletEnabled val="1"/>
        </dgm:presLayoutVars>
      </dgm:prSet>
      <dgm:spPr/>
    </dgm:pt>
    <dgm:pt modelId="{EA79743A-764D-4D81-9201-782BA4F6E4D9}" type="pres">
      <dgm:prSet presAssocID="{37CCA6AA-221E-47DC-8AAF-C0D807AE10DB}" presName="spaceBetweenRectangles" presStyleCnt="0"/>
      <dgm:spPr/>
    </dgm:pt>
    <dgm:pt modelId="{43BC9107-BD61-46C3-8D65-3ECC774647A9}" type="pres">
      <dgm:prSet presAssocID="{29A0DC82-E9F8-4B55-AF11-E41E0DBDC0E3}" presName="parentLin" presStyleCnt="0"/>
      <dgm:spPr/>
    </dgm:pt>
    <dgm:pt modelId="{B12CEA41-DB77-4161-92AA-F4EE50CA1360}" type="pres">
      <dgm:prSet presAssocID="{29A0DC82-E9F8-4B55-AF11-E41E0DBDC0E3}" presName="parentLeftMargin" presStyleLbl="node1" presStyleIdx="1" presStyleCnt="4"/>
      <dgm:spPr/>
    </dgm:pt>
    <dgm:pt modelId="{6BBBE1A1-B33E-4F3B-AABC-D9C97D16382D}" type="pres">
      <dgm:prSet presAssocID="{29A0DC82-E9F8-4B55-AF11-E41E0DBDC0E3}" presName="parentText" presStyleLbl="node1" presStyleIdx="2" presStyleCnt="4">
        <dgm:presLayoutVars>
          <dgm:chMax val="0"/>
          <dgm:bulletEnabled val="1"/>
        </dgm:presLayoutVars>
      </dgm:prSet>
      <dgm:spPr/>
    </dgm:pt>
    <dgm:pt modelId="{CA154471-C787-419A-8ED8-55558C7089E9}" type="pres">
      <dgm:prSet presAssocID="{29A0DC82-E9F8-4B55-AF11-E41E0DBDC0E3}" presName="negativeSpace" presStyleCnt="0"/>
      <dgm:spPr/>
    </dgm:pt>
    <dgm:pt modelId="{99504072-F206-4FA3-AB35-CDFDFC90CF36}" type="pres">
      <dgm:prSet presAssocID="{29A0DC82-E9F8-4B55-AF11-E41E0DBDC0E3}" presName="childText" presStyleLbl="conFgAcc1" presStyleIdx="2" presStyleCnt="4">
        <dgm:presLayoutVars>
          <dgm:bulletEnabled val="1"/>
        </dgm:presLayoutVars>
      </dgm:prSet>
      <dgm:spPr/>
    </dgm:pt>
    <dgm:pt modelId="{E3EC2D2F-AC14-4656-A62D-B4929287E29F}" type="pres">
      <dgm:prSet presAssocID="{D0ECF976-41EC-497D-A80B-177CC180F07A}" presName="spaceBetweenRectangles" presStyleCnt="0"/>
      <dgm:spPr/>
    </dgm:pt>
    <dgm:pt modelId="{A7BDF88D-708B-490E-8678-50F514E863D0}" type="pres">
      <dgm:prSet presAssocID="{1113CA11-72F9-4F09-AA67-941A3C763CCD}" presName="parentLin" presStyleCnt="0"/>
      <dgm:spPr/>
    </dgm:pt>
    <dgm:pt modelId="{BD367F3E-A3E3-410F-BAD2-205C464D2CDB}" type="pres">
      <dgm:prSet presAssocID="{1113CA11-72F9-4F09-AA67-941A3C763CCD}" presName="parentLeftMargin" presStyleLbl="node1" presStyleIdx="2" presStyleCnt="4"/>
      <dgm:spPr/>
    </dgm:pt>
    <dgm:pt modelId="{0A462145-D2E9-4F39-AE0B-41DFB5D3E448}" type="pres">
      <dgm:prSet presAssocID="{1113CA11-72F9-4F09-AA67-941A3C763CCD}" presName="parentText" presStyleLbl="node1" presStyleIdx="3" presStyleCnt="4">
        <dgm:presLayoutVars>
          <dgm:chMax val="0"/>
          <dgm:bulletEnabled val="1"/>
        </dgm:presLayoutVars>
      </dgm:prSet>
      <dgm:spPr/>
    </dgm:pt>
    <dgm:pt modelId="{B97C7A1C-7C68-476D-A5BB-84E8ACC1D809}" type="pres">
      <dgm:prSet presAssocID="{1113CA11-72F9-4F09-AA67-941A3C763CCD}" presName="negativeSpace" presStyleCnt="0"/>
      <dgm:spPr/>
    </dgm:pt>
    <dgm:pt modelId="{C4B9C79E-E4BD-4155-B568-DD23D6685D9C}" type="pres">
      <dgm:prSet presAssocID="{1113CA11-72F9-4F09-AA67-941A3C763CCD}" presName="childText" presStyleLbl="conFgAcc1" presStyleIdx="3" presStyleCnt="4">
        <dgm:presLayoutVars>
          <dgm:bulletEnabled val="1"/>
        </dgm:presLayoutVars>
      </dgm:prSet>
      <dgm:spPr/>
    </dgm:pt>
  </dgm:ptLst>
  <dgm:cxnLst>
    <dgm:cxn modelId="{68D1A671-BC2A-4B32-AA6D-7F3E6A902F50}" type="presOf" srcId="{4E86BC4D-7281-4797-8F71-39CA1E07E0FD}" destId="{A8603E0A-22C6-4FFC-B381-978CE7BA5325}" srcOrd="0" destOrd="0" presId="urn:microsoft.com/office/officeart/2005/8/layout/list1"/>
    <dgm:cxn modelId="{0DD7EBE6-8BE1-4ADD-8DC4-02D227615AD3}" srcId="{840AC7AD-7CB2-401E-A796-4073F8238104}" destId="{1113CA11-72F9-4F09-AA67-941A3C763CCD}" srcOrd="3" destOrd="0" parTransId="{39BE9447-0BEC-4C75-AF22-40DF81471086}" sibTransId="{80621052-E987-44BF-8CD0-300B4B4A31BC}"/>
    <dgm:cxn modelId="{CDD337DD-7175-4B46-885C-1FDA1BD0AEF7}" type="presOf" srcId="{33B92CD9-FB5E-454D-B61B-70543BDAB194}" destId="{1DD392D1-4D5F-4640-9645-3D30812890A7}" srcOrd="1" destOrd="0" presId="urn:microsoft.com/office/officeart/2005/8/layout/list1"/>
    <dgm:cxn modelId="{45DC5BD4-413C-4818-9044-03079BA1AD61}" type="presOf" srcId="{1113CA11-72F9-4F09-AA67-941A3C763CCD}" destId="{0A462145-D2E9-4F39-AE0B-41DFB5D3E448}" srcOrd="1" destOrd="0" presId="urn:microsoft.com/office/officeart/2005/8/layout/list1"/>
    <dgm:cxn modelId="{1B525E5B-753A-4227-B623-237E44AF1ADD}" type="presOf" srcId="{840AC7AD-7CB2-401E-A796-4073F8238104}" destId="{97FE342D-4177-4334-B8C4-527C8E66B471}" srcOrd="0" destOrd="0" presId="urn:microsoft.com/office/officeart/2005/8/layout/list1"/>
    <dgm:cxn modelId="{676A8455-B078-4DF4-8DCC-259EEF8218CF}" type="presOf" srcId="{33B92CD9-FB5E-454D-B61B-70543BDAB194}" destId="{CC8CF3D6-0B0E-446C-AEF8-A10DBAFE71EF}" srcOrd="0" destOrd="0" presId="urn:microsoft.com/office/officeart/2005/8/layout/list1"/>
    <dgm:cxn modelId="{B3BC41E8-7549-45FA-9701-6B2B14EC83A0}" type="presOf" srcId="{29A0DC82-E9F8-4B55-AF11-E41E0DBDC0E3}" destId="{6BBBE1A1-B33E-4F3B-AABC-D9C97D16382D}" srcOrd="1" destOrd="0" presId="urn:microsoft.com/office/officeart/2005/8/layout/list1"/>
    <dgm:cxn modelId="{B612CC61-A127-440C-9E97-B0F4B17883E6}" type="presOf" srcId="{4E86BC4D-7281-4797-8F71-39CA1E07E0FD}" destId="{944C9AA7-8E3E-4A30-B34D-9E935CD6B028}" srcOrd="1" destOrd="0" presId="urn:microsoft.com/office/officeart/2005/8/layout/list1"/>
    <dgm:cxn modelId="{C16F4640-4D4C-459D-94FF-7E36E38BED4A}" srcId="{840AC7AD-7CB2-401E-A796-4073F8238104}" destId="{4E86BC4D-7281-4797-8F71-39CA1E07E0FD}" srcOrd="0" destOrd="0" parTransId="{62060FFF-3CE4-4D8E-8D62-DAC431D46940}" sibTransId="{79DECE02-206A-40B5-BA2B-6DB81B14E264}"/>
    <dgm:cxn modelId="{D59741BB-B990-46EC-9E23-F78F8D280966}" srcId="{840AC7AD-7CB2-401E-A796-4073F8238104}" destId="{33B92CD9-FB5E-454D-B61B-70543BDAB194}" srcOrd="1" destOrd="0" parTransId="{13EEF60B-5484-4A42-992A-834BF60B8FB5}" sibTransId="{37CCA6AA-221E-47DC-8AAF-C0D807AE10DB}"/>
    <dgm:cxn modelId="{89E711F3-E36C-4334-870E-6FDC445D064A}" type="presOf" srcId="{1113CA11-72F9-4F09-AA67-941A3C763CCD}" destId="{BD367F3E-A3E3-410F-BAD2-205C464D2CDB}" srcOrd="0" destOrd="0" presId="urn:microsoft.com/office/officeart/2005/8/layout/list1"/>
    <dgm:cxn modelId="{8788B0C6-3FFB-47AF-AFBC-0DD193D6B33D}" srcId="{840AC7AD-7CB2-401E-A796-4073F8238104}" destId="{29A0DC82-E9F8-4B55-AF11-E41E0DBDC0E3}" srcOrd="2" destOrd="0" parTransId="{F239F927-5CBE-4B32-A3D3-889429801E7C}" sibTransId="{D0ECF976-41EC-497D-A80B-177CC180F07A}"/>
    <dgm:cxn modelId="{0B89DF72-7838-43B4-90E6-CB3B401F89DD}" type="presOf" srcId="{29A0DC82-E9F8-4B55-AF11-E41E0DBDC0E3}" destId="{B12CEA41-DB77-4161-92AA-F4EE50CA1360}" srcOrd="0" destOrd="0" presId="urn:microsoft.com/office/officeart/2005/8/layout/list1"/>
    <dgm:cxn modelId="{947F2080-3F13-46AB-A364-2D1D89F4D483}" type="presParOf" srcId="{97FE342D-4177-4334-B8C4-527C8E66B471}" destId="{5625DE22-298B-4708-8649-BF6FA1A3B60E}" srcOrd="0" destOrd="0" presId="urn:microsoft.com/office/officeart/2005/8/layout/list1"/>
    <dgm:cxn modelId="{97F7EE23-EB18-41C6-B5C1-CDF15F82DF37}" type="presParOf" srcId="{5625DE22-298B-4708-8649-BF6FA1A3B60E}" destId="{A8603E0A-22C6-4FFC-B381-978CE7BA5325}" srcOrd="0" destOrd="0" presId="urn:microsoft.com/office/officeart/2005/8/layout/list1"/>
    <dgm:cxn modelId="{CAE7D0F7-B561-4FCB-9C4B-6C9EB0227A07}" type="presParOf" srcId="{5625DE22-298B-4708-8649-BF6FA1A3B60E}" destId="{944C9AA7-8E3E-4A30-B34D-9E935CD6B028}" srcOrd="1" destOrd="0" presId="urn:microsoft.com/office/officeart/2005/8/layout/list1"/>
    <dgm:cxn modelId="{DE3D106C-808D-405A-B1C9-95F001F60532}" type="presParOf" srcId="{97FE342D-4177-4334-B8C4-527C8E66B471}" destId="{E9A1A87D-21C7-43D2-AE6A-C0B6C0D4D4D6}" srcOrd="1" destOrd="0" presId="urn:microsoft.com/office/officeart/2005/8/layout/list1"/>
    <dgm:cxn modelId="{DB19D519-B512-4227-8DA7-FC1F6B46F303}" type="presParOf" srcId="{97FE342D-4177-4334-B8C4-527C8E66B471}" destId="{F83CB498-0F2E-40BE-BF38-40AE12C5ABAF}" srcOrd="2" destOrd="0" presId="urn:microsoft.com/office/officeart/2005/8/layout/list1"/>
    <dgm:cxn modelId="{2057072A-4ADD-4658-8072-D8DE35CC61BE}" type="presParOf" srcId="{97FE342D-4177-4334-B8C4-527C8E66B471}" destId="{E26119D1-21AA-4448-96BF-A850B04533C8}" srcOrd="3" destOrd="0" presId="urn:microsoft.com/office/officeart/2005/8/layout/list1"/>
    <dgm:cxn modelId="{FD875934-52BE-4774-AEB0-CA730995E009}" type="presParOf" srcId="{97FE342D-4177-4334-B8C4-527C8E66B471}" destId="{3763386A-7D87-42E8-9D7C-1D3B1E181E09}" srcOrd="4" destOrd="0" presId="urn:microsoft.com/office/officeart/2005/8/layout/list1"/>
    <dgm:cxn modelId="{F7175195-8363-44BA-8038-6EA0E01F68F0}" type="presParOf" srcId="{3763386A-7D87-42E8-9D7C-1D3B1E181E09}" destId="{CC8CF3D6-0B0E-446C-AEF8-A10DBAFE71EF}" srcOrd="0" destOrd="0" presId="urn:microsoft.com/office/officeart/2005/8/layout/list1"/>
    <dgm:cxn modelId="{21A30AA4-8069-4532-89F8-78337E4B267E}" type="presParOf" srcId="{3763386A-7D87-42E8-9D7C-1D3B1E181E09}" destId="{1DD392D1-4D5F-4640-9645-3D30812890A7}" srcOrd="1" destOrd="0" presId="urn:microsoft.com/office/officeart/2005/8/layout/list1"/>
    <dgm:cxn modelId="{745CAF8A-8D2B-40F7-AF0D-DB6A842887F5}" type="presParOf" srcId="{97FE342D-4177-4334-B8C4-527C8E66B471}" destId="{76990DAA-4ED9-4499-99D3-94DA15B89492}" srcOrd="5" destOrd="0" presId="urn:microsoft.com/office/officeart/2005/8/layout/list1"/>
    <dgm:cxn modelId="{CD5CF91E-092A-4544-953C-4FF7F4A18389}" type="presParOf" srcId="{97FE342D-4177-4334-B8C4-527C8E66B471}" destId="{18353EEA-8628-4939-9D13-ADDD32CFC3FF}" srcOrd="6" destOrd="0" presId="urn:microsoft.com/office/officeart/2005/8/layout/list1"/>
    <dgm:cxn modelId="{DF268EBD-1DCA-4E36-BDE0-05B831867244}" type="presParOf" srcId="{97FE342D-4177-4334-B8C4-527C8E66B471}" destId="{EA79743A-764D-4D81-9201-782BA4F6E4D9}" srcOrd="7" destOrd="0" presId="urn:microsoft.com/office/officeart/2005/8/layout/list1"/>
    <dgm:cxn modelId="{8BCB4FD4-ED2F-4578-B0B4-4096B0A611D7}" type="presParOf" srcId="{97FE342D-4177-4334-B8C4-527C8E66B471}" destId="{43BC9107-BD61-46C3-8D65-3ECC774647A9}" srcOrd="8" destOrd="0" presId="urn:microsoft.com/office/officeart/2005/8/layout/list1"/>
    <dgm:cxn modelId="{E86F60ED-2241-49E2-B632-E83BBA29CA94}" type="presParOf" srcId="{43BC9107-BD61-46C3-8D65-3ECC774647A9}" destId="{B12CEA41-DB77-4161-92AA-F4EE50CA1360}" srcOrd="0" destOrd="0" presId="urn:microsoft.com/office/officeart/2005/8/layout/list1"/>
    <dgm:cxn modelId="{7C3611DD-B409-4F1E-8D4C-5451190C7818}" type="presParOf" srcId="{43BC9107-BD61-46C3-8D65-3ECC774647A9}" destId="{6BBBE1A1-B33E-4F3B-AABC-D9C97D16382D}" srcOrd="1" destOrd="0" presId="urn:microsoft.com/office/officeart/2005/8/layout/list1"/>
    <dgm:cxn modelId="{112AE8A6-4D16-42EA-B2F6-5F185B1E03D4}" type="presParOf" srcId="{97FE342D-4177-4334-B8C4-527C8E66B471}" destId="{CA154471-C787-419A-8ED8-55558C7089E9}" srcOrd="9" destOrd="0" presId="urn:microsoft.com/office/officeart/2005/8/layout/list1"/>
    <dgm:cxn modelId="{FA1DA5D0-A259-43CF-87C1-FD090E3518EF}" type="presParOf" srcId="{97FE342D-4177-4334-B8C4-527C8E66B471}" destId="{99504072-F206-4FA3-AB35-CDFDFC90CF36}" srcOrd="10" destOrd="0" presId="urn:microsoft.com/office/officeart/2005/8/layout/list1"/>
    <dgm:cxn modelId="{8FAAA4C0-7AE8-4586-AF2E-92D52B307443}" type="presParOf" srcId="{97FE342D-4177-4334-B8C4-527C8E66B471}" destId="{E3EC2D2F-AC14-4656-A62D-B4929287E29F}" srcOrd="11" destOrd="0" presId="urn:microsoft.com/office/officeart/2005/8/layout/list1"/>
    <dgm:cxn modelId="{CD121980-5321-445B-BF0A-020F4C123F79}" type="presParOf" srcId="{97FE342D-4177-4334-B8C4-527C8E66B471}" destId="{A7BDF88D-708B-490E-8678-50F514E863D0}" srcOrd="12" destOrd="0" presId="urn:microsoft.com/office/officeart/2005/8/layout/list1"/>
    <dgm:cxn modelId="{86A56A36-B95B-4D2D-A085-092DDB5BE823}" type="presParOf" srcId="{A7BDF88D-708B-490E-8678-50F514E863D0}" destId="{BD367F3E-A3E3-410F-BAD2-205C464D2CDB}" srcOrd="0" destOrd="0" presId="urn:microsoft.com/office/officeart/2005/8/layout/list1"/>
    <dgm:cxn modelId="{B9AF851A-99F0-4905-BB0F-667AEAD3E84B}" type="presParOf" srcId="{A7BDF88D-708B-490E-8678-50F514E863D0}" destId="{0A462145-D2E9-4F39-AE0B-41DFB5D3E448}" srcOrd="1" destOrd="0" presId="urn:microsoft.com/office/officeart/2005/8/layout/list1"/>
    <dgm:cxn modelId="{9CA4147B-5917-48AA-BC0E-48756B9F1315}" type="presParOf" srcId="{97FE342D-4177-4334-B8C4-527C8E66B471}" destId="{B97C7A1C-7C68-476D-A5BB-84E8ACC1D809}" srcOrd="13" destOrd="0" presId="urn:microsoft.com/office/officeart/2005/8/layout/list1"/>
    <dgm:cxn modelId="{76F39B7C-27A5-4D76-9AC4-5F6F7C21D5AD}" type="presParOf" srcId="{97FE342D-4177-4334-B8C4-527C8E66B471}" destId="{C4B9C79E-E4BD-4155-B568-DD23D6685D9C}"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D016754-0049-418D-9DC2-3C5C5FC0FEC5}" type="doc">
      <dgm:prSet loTypeId="urn:microsoft.com/office/officeart/2005/8/layout/list1" loCatId="list" qsTypeId="urn:microsoft.com/office/officeart/2005/8/quickstyle/simple1" qsCatId="simple" csTypeId="urn:microsoft.com/office/officeart/2005/8/colors/accent3_1" csCatId="accent3" phldr="1"/>
      <dgm:spPr/>
      <dgm:t>
        <a:bodyPr/>
        <a:lstStyle/>
        <a:p>
          <a:endParaRPr lang="ru-RU"/>
        </a:p>
      </dgm:t>
    </dgm:pt>
    <dgm:pt modelId="{3BFFBF18-05D9-4416-A79B-BE5CD387760A}">
      <dgm:prSet phldrT="[Текст]"/>
      <dgm:spPr/>
      <dgm:t>
        <a:bodyPr/>
        <a:lstStyle/>
        <a:p>
          <a:r>
            <a:rPr lang="ru-RU" dirty="0" smtClean="0"/>
            <a:t>Формирование словаря</a:t>
          </a:r>
          <a:endParaRPr lang="ru-RU" dirty="0"/>
        </a:p>
      </dgm:t>
    </dgm:pt>
    <dgm:pt modelId="{C8B478A2-EF0C-40B5-9DD3-B342B7A3B47F}" type="parTrans" cxnId="{CB4E4F28-A0EA-4DAE-804D-23837C97F12A}">
      <dgm:prSet/>
      <dgm:spPr/>
      <dgm:t>
        <a:bodyPr/>
        <a:lstStyle/>
        <a:p>
          <a:endParaRPr lang="ru-RU"/>
        </a:p>
      </dgm:t>
    </dgm:pt>
    <dgm:pt modelId="{92DBD3D9-4734-416E-8DFF-42889F1FD590}" type="sibTrans" cxnId="{CB4E4F28-A0EA-4DAE-804D-23837C97F12A}">
      <dgm:prSet/>
      <dgm:spPr/>
      <dgm:t>
        <a:bodyPr/>
        <a:lstStyle/>
        <a:p>
          <a:endParaRPr lang="ru-RU"/>
        </a:p>
      </dgm:t>
    </dgm:pt>
    <dgm:pt modelId="{E780A7A9-DC95-4E70-B2B8-9CE0DEA3672E}">
      <dgm:prSet phldrT="[Текст]"/>
      <dgm:spPr/>
      <dgm:t>
        <a:bodyPr/>
        <a:lstStyle/>
        <a:p>
          <a:r>
            <a:rPr lang="ru-RU" dirty="0" smtClean="0"/>
            <a:t>Звуковая культура речи</a:t>
          </a:r>
          <a:endParaRPr lang="ru-RU" dirty="0"/>
        </a:p>
      </dgm:t>
    </dgm:pt>
    <dgm:pt modelId="{5B5B198F-4575-4768-9A3A-75109D8018B7}" type="parTrans" cxnId="{D2322FAC-941F-47C0-86AE-60877086675F}">
      <dgm:prSet/>
      <dgm:spPr/>
      <dgm:t>
        <a:bodyPr/>
        <a:lstStyle/>
        <a:p>
          <a:endParaRPr lang="ru-RU"/>
        </a:p>
      </dgm:t>
    </dgm:pt>
    <dgm:pt modelId="{72EB62B8-9570-4DFE-888C-E9178962EBE0}" type="sibTrans" cxnId="{D2322FAC-941F-47C0-86AE-60877086675F}">
      <dgm:prSet/>
      <dgm:spPr/>
      <dgm:t>
        <a:bodyPr/>
        <a:lstStyle/>
        <a:p>
          <a:endParaRPr lang="ru-RU"/>
        </a:p>
      </dgm:t>
    </dgm:pt>
    <dgm:pt modelId="{BE363402-D3E9-41B2-91CF-154D2FDFC2B5}">
      <dgm:prSet phldrT="[Текст]"/>
      <dgm:spPr/>
      <dgm:t>
        <a:bodyPr/>
        <a:lstStyle/>
        <a:p>
          <a:r>
            <a:rPr lang="ru-RU" dirty="0" smtClean="0"/>
            <a:t>Грамматический строй речи</a:t>
          </a:r>
          <a:endParaRPr lang="ru-RU" dirty="0"/>
        </a:p>
      </dgm:t>
    </dgm:pt>
    <dgm:pt modelId="{13247548-D562-4B88-B675-4AEB1718D0B0}" type="parTrans" cxnId="{CCA9EF17-54F4-42A4-84C8-C42AA13AEFDF}">
      <dgm:prSet/>
      <dgm:spPr/>
      <dgm:t>
        <a:bodyPr/>
        <a:lstStyle/>
        <a:p>
          <a:endParaRPr lang="ru-RU"/>
        </a:p>
      </dgm:t>
    </dgm:pt>
    <dgm:pt modelId="{0A16261F-82AC-4DAC-BBCE-E40C8B9437B7}" type="sibTrans" cxnId="{CCA9EF17-54F4-42A4-84C8-C42AA13AEFDF}">
      <dgm:prSet/>
      <dgm:spPr/>
      <dgm:t>
        <a:bodyPr/>
        <a:lstStyle/>
        <a:p>
          <a:endParaRPr lang="ru-RU"/>
        </a:p>
      </dgm:t>
    </dgm:pt>
    <dgm:pt modelId="{AE246CBD-A225-48AC-B6C0-14B9878514D8}">
      <dgm:prSet/>
      <dgm:spPr/>
      <dgm:t>
        <a:bodyPr/>
        <a:lstStyle/>
        <a:p>
          <a:r>
            <a:rPr lang="ru-RU" dirty="0" smtClean="0"/>
            <a:t>Связная речь</a:t>
          </a:r>
          <a:endParaRPr lang="ru-RU" dirty="0"/>
        </a:p>
      </dgm:t>
    </dgm:pt>
    <dgm:pt modelId="{16EC193D-AAF4-4C55-8446-F6B572904476}" type="parTrans" cxnId="{0E518B0E-60A7-4FCF-A24C-A210C736D6E9}">
      <dgm:prSet/>
      <dgm:spPr/>
      <dgm:t>
        <a:bodyPr/>
        <a:lstStyle/>
        <a:p>
          <a:endParaRPr lang="ru-RU"/>
        </a:p>
      </dgm:t>
    </dgm:pt>
    <dgm:pt modelId="{559085F5-DCEF-4EB0-8F7D-AC24E8F9AD8F}" type="sibTrans" cxnId="{0E518B0E-60A7-4FCF-A24C-A210C736D6E9}">
      <dgm:prSet/>
      <dgm:spPr/>
      <dgm:t>
        <a:bodyPr/>
        <a:lstStyle/>
        <a:p>
          <a:endParaRPr lang="ru-RU"/>
        </a:p>
      </dgm:t>
    </dgm:pt>
    <dgm:pt modelId="{D46BC74A-64F0-4635-A2F0-D98EDCFB5016}">
      <dgm:prSet/>
      <dgm:spPr/>
      <dgm:t>
        <a:bodyPr/>
        <a:lstStyle/>
        <a:p>
          <a:r>
            <a:rPr lang="ru-RU" dirty="0" smtClean="0"/>
            <a:t>Подготовка детей к обучению грамоте</a:t>
          </a:r>
          <a:endParaRPr lang="ru-RU" dirty="0"/>
        </a:p>
      </dgm:t>
    </dgm:pt>
    <dgm:pt modelId="{7910ADB6-A729-4A78-9500-0BCDC3924E29}" type="parTrans" cxnId="{33A7FF18-27DA-4927-9B58-561DFEDEEF3B}">
      <dgm:prSet/>
      <dgm:spPr/>
      <dgm:t>
        <a:bodyPr/>
        <a:lstStyle/>
        <a:p>
          <a:endParaRPr lang="ru-RU"/>
        </a:p>
      </dgm:t>
    </dgm:pt>
    <dgm:pt modelId="{1316BB6D-DF8B-467C-994F-89E58C961095}" type="sibTrans" cxnId="{33A7FF18-27DA-4927-9B58-561DFEDEEF3B}">
      <dgm:prSet/>
      <dgm:spPr/>
      <dgm:t>
        <a:bodyPr/>
        <a:lstStyle/>
        <a:p>
          <a:endParaRPr lang="ru-RU"/>
        </a:p>
      </dgm:t>
    </dgm:pt>
    <dgm:pt modelId="{063948AC-907C-429B-BB06-63CC8979D161}">
      <dgm:prSet/>
      <dgm:spPr/>
      <dgm:t>
        <a:bodyPr/>
        <a:lstStyle/>
        <a:p>
          <a:r>
            <a:rPr lang="ru-RU" dirty="0" smtClean="0"/>
            <a:t>Интерес к художественной литературе</a:t>
          </a:r>
          <a:endParaRPr lang="ru-RU" dirty="0"/>
        </a:p>
      </dgm:t>
    </dgm:pt>
    <dgm:pt modelId="{717CEFBF-E547-4AD4-894B-54904BA5912E}" type="parTrans" cxnId="{29613C4F-187D-4BD1-91A3-3F72DBADCF2B}">
      <dgm:prSet/>
      <dgm:spPr/>
      <dgm:t>
        <a:bodyPr/>
        <a:lstStyle/>
        <a:p>
          <a:endParaRPr lang="ru-RU"/>
        </a:p>
      </dgm:t>
    </dgm:pt>
    <dgm:pt modelId="{BE6B5DAD-BD26-477E-8BE3-5524FFAA4435}" type="sibTrans" cxnId="{29613C4F-187D-4BD1-91A3-3F72DBADCF2B}">
      <dgm:prSet/>
      <dgm:spPr/>
      <dgm:t>
        <a:bodyPr/>
        <a:lstStyle/>
        <a:p>
          <a:endParaRPr lang="ru-RU"/>
        </a:p>
      </dgm:t>
    </dgm:pt>
    <dgm:pt modelId="{6748E8B3-EBEA-4AC1-8BAF-42E18E0452F3}" type="pres">
      <dgm:prSet presAssocID="{2D016754-0049-418D-9DC2-3C5C5FC0FEC5}" presName="linear" presStyleCnt="0">
        <dgm:presLayoutVars>
          <dgm:dir/>
          <dgm:animLvl val="lvl"/>
          <dgm:resizeHandles val="exact"/>
        </dgm:presLayoutVars>
      </dgm:prSet>
      <dgm:spPr/>
    </dgm:pt>
    <dgm:pt modelId="{AFBE75C5-B9C5-4356-9524-6C922EC8CC35}" type="pres">
      <dgm:prSet presAssocID="{3BFFBF18-05D9-4416-A79B-BE5CD387760A}" presName="parentLin" presStyleCnt="0"/>
      <dgm:spPr/>
    </dgm:pt>
    <dgm:pt modelId="{42F38D9E-FC73-4235-A5CA-B49FBA3CC9C3}" type="pres">
      <dgm:prSet presAssocID="{3BFFBF18-05D9-4416-A79B-BE5CD387760A}" presName="parentLeftMargin" presStyleLbl="node1" presStyleIdx="0" presStyleCnt="6"/>
      <dgm:spPr/>
    </dgm:pt>
    <dgm:pt modelId="{214E0057-D9FB-451E-8744-6FE5D7135601}" type="pres">
      <dgm:prSet presAssocID="{3BFFBF18-05D9-4416-A79B-BE5CD387760A}" presName="parentText" presStyleLbl="node1" presStyleIdx="0" presStyleCnt="6">
        <dgm:presLayoutVars>
          <dgm:chMax val="0"/>
          <dgm:bulletEnabled val="1"/>
        </dgm:presLayoutVars>
      </dgm:prSet>
      <dgm:spPr/>
    </dgm:pt>
    <dgm:pt modelId="{03D68EB4-DE57-4DEE-9CAE-82807AA4FE97}" type="pres">
      <dgm:prSet presAssocID="{3BFFBF18-05D9-4416-A79B-BE5CD387760A}" presName="negativeSpace" presStyleCnt="0"/>
      <dgm:spPr/>
    </dgm:pt>
    <dgm:pt modelId="{A88AFA6F-B7F1-4FDF-833D-9F50478F1703}" type="pres">
      <dgm:prSet presAssocID="{3BFFBF18-05D9-4416-A79B-BE5CD387760A}" presName="childText" presStyleLbl="conFgAcc1" presStyleIdx="0" presStyleCnt="6">
        <dgm:presLayoutVars>
          <dgm:bulletEnabled val="1"/>
        </dgm:presLayoutVars>
      </dgm:prSet>
      <dgm:spPr/>
    </dgm:pt>
    <dgm:pt modelId="{AE73CCAB-24C2-424A-ABDA-8DEA8BD3183D}" type="pres">
      <dgm:prSet presAssocID="{92DBD3D9-4734-416E-8DFF-42889F1FD590}" presName="spaceBetweenRectangles" presStyleCnt="0"/>
      <dgm:spPr/>
    </dgm:pt>
    <dgm:pt modelId="{659ED33A-AB7F-4B92-B696-D88FDF012FCB}" type="pres">
      <dgm:prSet presAssocID="{E780A7A9-DC95-4E70-B2B8-9CE0DEA3672E}" presName="parentLin" presStyleCnt="0"/>
      <dgm:spPr/>
    </dgm:pt>
    <dgm:pt modelId="{593B3BFD-8217-464E-9C31-914B8908123C}" type="pres">
      <dgm:prSet presAssocID="{E780A7A9-DC95-4E70-B2B8-9CE0DEA3672E}" presName="parentLeftMargin" presStyleLbl="node1" presStyleIdx="0" presStyleCnt="6"/>
      <dgm:spPr/>
    </dgm:pt>
    <dgm:pt modelId="{BBC89F9D-6395-4F49-A94B-067DD9D46F93}" type="pres">
      <dgm:prSet presAssocID="{E780A7A9-DC95-4E70-B2B8-9CE0DEA3672E}" presName="parentText" presStyleLbl="node1" presStyleIdx="1" presStyleCnt="6">
        <dgm:presLayoutVars>
          <dgm:chMax val="0"/>
          <dgm:bulletEnabled val="1"/>
        </dgm:presLayoutVars>
      </dgm:prSet>
      <dgm:spPr/>
    </dgm:pt>
    <dgm:pt modelId="{F840FCE7-F0FB-48ED-A683-80D82EB39A91}" type="pres">
      <dgm:prSet presAssocID="{E780A7A9-DC95-4E70-B2B8-9CE0DEA3672E}" presName="negativeSpace" presStyleCnt="0"/>
      <dgm:spPr/>
    </dgm:pt>
    <dgm:pt modelId="{26031206-6E0D-4544-857A-276B88E1812F}" type="pres">
      <dgm:prSet presAssocID="{E780A7A9-DC95-4E70-B2B8-9CE0DEA3672E}" presName="childText" presStyleLbl="conFgAcc1" presStyleIdx="1" presStyleCnt="6">
        <dgm:presLayoutVars>
          <dgm:bulletEnabled val="1"/>
        </dgm:presLayoutVars>
      </dgm:prSet>
      <dgm:spPr/>
    </dgm:pt>
    <dgm:pt modelId="{6F67913D-5FE9-4E2F-998A-F5FB35EE5BF8}" type="pres">
      <dgm:prSet presAssocID="{72EB62B8-9570-4DFE-888C-E9178962EBE0}" presName="spaceBetweenRectangles" presStyleCnt="0"/>
      <dgm:spPr/>
    </dgm:pt>
    <dgm:pt modelId="{7462AFA5-88DF-4CE9-9755-70CE6AD24C75}" type="pres">
      <dgm:prSet presAssocID="{BE363402-D3E9-41B2-91CF-154D2FDFC2B5}" presName="parentLin" presStyleCnt="0"/>
      <dgm:spPr/>
    </dgm:pt>
    <dgm:pt modelId="{B57C9D82-59C7-49CF-A892-3623466649F3}" type="pres">
      <dgm:prSet presAssocID="{BE363402-D3E9-41B2-91CF-154D2FDFC2B5}" presName="parentLeftMargin" presStyleLbl="node1" presStyleIdx="1" presStyleCnt="6"/>
      <dgm:spPr/>
    </dgm:pt>
    <dgm:pt modelId="{CE9B6B94-622E-40CF-AAE6-B5982E7CDA26}" type="pres">
      <dgm:prSet presAssocID="{BE363402-D3E9-41B2-91CF-154D2FDFC2B5}" presName="parentText" presStyleLbl="node1" presStyleIdx="2" presStyleCnt="6">
        <dgm:presLayoutVars>
          <dgm:chMax val="0"/>
          <dgm:bulletEnabled val="1"/>
        </dgm:presLayoutVars>
      </dgm:prSet>
      <dgm:spPr/>
    </dgm:pt>
    <dgm:pt modelId="{7172C42A-0FEA-4699-AB54-5A45F9B13F5F}" type="pres">
      <dgm:prSet presAssocID="{BE363402-D3E9-41B2-91CF-154D2FDFC2B5}" presName="negativeSpace" presStyleCnt="0"/>
      <dgm:spPr/>
    </dgm:pt>
    <dgm:pt modelId="{65FB6FDA-93AE-4C1B-9BCE-CA14707743BA}" type="pres">
      <dgm:prSet presAssocID="{BE363402-D3E9-41B2-91CF-154D2FDFC2B5}" presName="childText" presStyleLbl="conFgAcc1" presStyleIdx="2" presStyleCnt="6">
        <dgm:presLayoutVars>
          <dgm:bulletEnabled val="1"/>
        </dgm:presLayoutVars>
      </dgm:prSet>
      <dgm:spPr/>
    </dgm:pt>
    <dgm:pt modelId="{0764CAEB-A6DA-460C-AB86-3C0CE35FCF9F}" type="pres">
      <dgm:prSet presAssocID="{0A16261F-82AC-4DAC-BBCE-E40C8B9437B7}" presName="spaceBetweenRectangles" presStyleCnt="0"/>
      <dgm:spPr/>
    </dgm:pt>
    <dgm:pt modelId="{AC79DED7-2B47-44EE-B942-426307D890EE}" type="pres">
      <dgm:prSet presAssocID="{AE246CBD-A225-48AC-B6C0-14B9878514D8}" presName="parentLin" presStyleCnt="0"/>
      <dgm:spPr/>
    </dgm:pt>
    <dgm:pt modelId="{5341F69D-ECCD-485F-80BE-26F0303D588E}" type="pres">
      <dgm:prSet presAssocID="{AE246CBD-A225-48AC-B6C0-14B9878514D8}" presName="parentLeftMargin" presStyleLbl="node1" presStyleIdx="2" presStyleCnt="6"/>
      <dgm:spPr/>
    </dgm:pt>
    <dgm:pt modelId="{3E7D6E15-B43A-49BB-BE6F-9C36A57C38C3}" type="pres">
      <dgm:prSet presAssocID="{AE246CBD-A225-48AC-B6C0-14B9878514D8}" presName="parentText" presStyleLbl="node1" presStyleIdx="3" presStyleCnt="6">
        <dgm:presLayoutVars>
          <dgm:chMax val="0"/>
          <dgm:bulletEnabled val="1"/>
        </dgm:presLayoutVars>
      </dgm:prSet>
      <dgm:spPr/>
    </dgm:pt>
    <dgm:pt modelId="{0360B618-7642-443E-B1D4-43F234210446}" type="pres">
      <dgm:prSet presAssocID="{AE246CBD-A225-48AC-B6C0-14B9878514D8}" presName="negativeSpace" presStyleCnt="0"/>
      <dgm:spPr/>
    </dgm:pt>
    <dgm:pt modelId="{5DED1178-BE80-4898-8BC7-49381FE2F473}" type="pres">
      <dgm:prSet presAssocID="{AE246CBD-A225-48AC-B6C0-14B9878514D8}" presName="childText" presStyleLbl="conFgAcc1" presStyleIdx="3" presStyleCnt="6">
        <dgm:presLayoutVars>
          <dgm:bulletEnabled val="1"/>
        </dgm:presLayoutVars>
      </dgm:prSet>
      <dgm:spPr/>
    </dgm:pt>
    <dgm:pt modelId="{A86CF3A7-E1D6-495B-8B3D-4FFB1C64116A}" type="pres">
      <dgm:prSet presAssocID="{559085F5-DCEF-4EB0-8F7D-AC24E8F9AD8F}" presName="spaceBetweenRectangles" presStyleCnt="0"/>
      <dgm:spPr/>
    </dgm:pt>
    <dgm:pt modelId="{DFF718D3-8BFB-4323-9FD6-7F3C87CA4109}" type="pres">
      <dgm:prSet presAssocID="{D46BC74A-64F0-4635-A2F0-D98EDCFB5016}" presName="parentLin" presStyleCnt="0"/>
      <dgm:spPr/>
    </dgm:pt>
    <dgm:pt modelId="{50A805A5-8337-42A1-978B-7502ACD10D64}" type="pres">
      <dgm:prSet presAssocID="{D46BC74A-64F0-4635-A2F0-D98EDCFB5016}" presName="parentLeftMargin" presStyleLbl="node1" presStyleIdx="3" presStyleCnt="6"/>
      <dgm:spPr/>
    </dgm:pt>
    <dgm:pt modelId="{D6A18A74-97B5-47F2-B663-230C708F4E8A}" type="pres">
      <dgm:prSet presAssocID="{D46BC74A-64F0-4635-A2F0-D98EDCFB5016}" presName="parentText" presStyleLbl="node1" presStyleIdx="4" presStyleCnt="6">
        <dgm:presLayoutVars>
          <dgm:chMax val="0"/>
          <dgm:bulletEnabled val="1"/>
        </dgm:presLayoutVars>
      </dgm:prSet>
      <dgm:spPr/>
    </dgm:pt>
    <dgm:pt modelId="{1E2769A9-36EE-4EFB-9F90-26052DD2C3F1}" type="pres">
      <dgm:prSet presAssocID="{D46BC74A-64F0-4635-A2F0-D98EDCFB5016}" presName="negativeSpace" presStyleCnt="0"/>
      <dgm:spPr/>
    </dgm:pt>
    <dgm:pt modelId="{71014C30-C45E-4300-AD97-E8C474342ECD}" type="pres">
      <dgm:prSet presAssocID="{D46BC74A-64F0-4635-A2F0-D98EDCFB5016}" presName="childText" presStyleLbl="conFgAcc1" presStyleIdx="4" presStyleCnt="6">
        <dgm:presLayoutVars>
          <dgm:bulletEnabled val="1"/>
        </dgm:presLayoutVars>
      </dgm:prSet>
      <dgm:spPr/>
    </dgm:pt>
    <dgm:pt modelId="{6D4C0AD3-215E-4073-9CA7-51DC68B2126A}" type="pres">
      <dgm:prSet presAssocID="{1316BB6D-DF8B-467C-994F-89E58C961095}" presName="spaceBetweenRectangles" presStyleCnt="0"/>
      <dgm:spPr/>
    </dgm:pt>
    <dgm:pt modelId="{52815EB2-88A3-4CD7-9C05-9323034C3577}" type="pres">
      <dgm:prSet presAssocID="{063948AC-907C-429B-BB06-63CC8979D161}" presName="parentLin" presStyleCnt="0"/>
      <dgm:spPr/>
    </dgm:pt>
    <dgm:pt modelId="{8991921C-7C62-4C68-B755-F790C95C73E6}" type="pres">
      <dgm:prSet presAssocID="{063948AC-907C-429B-BB06-63CC8979D161}" presName="parentLeftMargin" presStyleLbl="node1" presStyleIdx="4" presStyleCnt="6"/>
      <dgm:spPr/>
    </dgm:pt>
    <dgm:pt modelId="{2593D484-E315-4F42-A186-30F5B5EF0CBA}" type="pres">
      <dgm:prSet presAssocID="{063948AC-907C-429B-BB06-63CC8979D161}" presName="parentText" presStyleLbl="node1" presStyleIdx="5" presStyleCnt="6">
        <dgm:presLayoutVars>
          <dgm:chMax val="0"/>
          <dgm:bulletEnabled val="1"/>
        </dgm:presLayoutVars>
      </dgm:prSet>
      <dgm:spPr/>
    </dgm:pt>
    <dgm:pt modelId="{969FF621-6ED6-4344-AEF7-BAF632F2D7DF}" type="pres">
      <dgm:prSet presAssocID="{063948AC-907C-429B-BB06-63CC8979D161}" presName="negativeSpace" presStyleCnt="0"/>
      <dgm:spPr/>
    </dgm:pt>
    <dgm:pt modelId="{1A036622-C1AC-4C28-90BE-282E9CD92F5C}" type="pres">
      <dgm:prSet presAssocID="{063948AC-907C-429B-BB06-63CC8979D161}" presName="childText" presStyleLbl="conFgAcc1" presStyleIdx="5" presStyleCnt="6">
        <dgm:presLayoutVars>
          <dgm:bulletEnabled val="1"/>
        </dgm:presLayoutVars>
      </dgm:prSet>
      <dgm:spPr/>
    </dgm:pt>
  </dgm:ptLst>
  <dgm:cxnLst>
    <dgm:cxn modelId="{98CC9662-F343-4FE1-9304-0639A59B425F}" type="presOf" srcId="{2D016754-0049-418D-9DC2-3C5C5FC0FEC5}" destId="{6748E8B3-EBEA-4AC1-8BAF-42E18E0452F3}" srcOrd="0" destOrd="0" presId="urn:microsoft.com/office/officeart/2005/8/layout/list1"/>
    <dgm:cxn modelId="{29613C4F-187D-4BD1-91A3-3F72DBADCF2B}" srcId="{2D016754-0049-418D-9DC2-3C5C5FC0FEC5}" destId="{063948AC-907C-429B-BB06-63CC8979D161}" srcOrd="5" destOrd="0" parTransId="{717CEFBF-E547-4AD4-894B-54904BA5912E}" sibTransId="{BE6B5DAD-BD26-477E-8BE3-5524FFAA4435}"/>
    <dgm:cxn modelId="{258FD9F2-442D-46CF-B58B-D58BF341B87B}" type="presOf" srcId="{BE363402-D3E9-41B2-91CF-154D2FDFC2B5}" destId="{CE9B6B94-622E-40CF-AAE6-B5982E7CDA26}" srcOrd="1" destOrd="0" presId="urn:microsoft.com/office/officeart/2005/8/layout/list1"/>
    <dgm:cxn modelId="{D4851C19-60C6-4EE6-BA02-448ABBD845F1}" type="presOf" srcId="{AE246CBD-A225-48AC-B6C0-14B9878514D8}" destId="{3E7D6E15-B43A-49BB-BE6F-9C36A57C38C3}" srcOrd="1" destOrd="0" presId="urn:microsoft.com/office/officeart/2005/8/layout/list1"/>
    <dgm:cxn modelId="{15924C39-AD87-4ADF-A9D0-CEAD26695F22}" type="presOf" srcId="{3BFFBF18-05D9-4416-A79B-BE5CD387760A}" destId="{214E0057-D9FB-451E-8744-6FE5D7135601}" srcOrd="1" destOrd="0" presId="urn:microsoft.com/office/officeart/2005/8/layout/list1"/>
    <dgm:cxn modelId="{21F9399D-AC26-4A2C-9359-4D099C7159F8}" type="presOf" srcId="{D46BC74A-64F0-4635-A2F0-D98EDCFB5016}" destId="{50A805A5-8337-42A1-978B-7502ACD10D64}" srcOrd="0" destOrd="0" presId="urn:microsoft.com/office/officeart/2005/8/layout/list1"/>
    <dgm:cxn modelId="{0E518B0E-60A7-4FCF-A24C-A210C736D6E9}" srcId="{2D016754-0049-418D-9DC2-3C5C5FC0FEC5}" destId="{AE246CBD-A225-48AC-B6C0-14B9878514D8}" srcOrd="3" destOrd="0" parTransId="{16EC193D-AAF4-4C55-8446-F6B572904476}" sibTransId="{559085F5-DCEF-4EB0-8F7D-AC24E8F9AD8F}"/>
    <dgm:cxn modelId="{59470337-EB10-4170-BD5C-1AB40DFEDE31}" type="presOf" srcId="{BE363402-D3E9-41B2-91CF-154D2FDFC2B5}" destId="{B57C9D82-59C7-49CF-A892-3623466649F3}" srcOrd="0" destOrd="0" presId="urn:microsoft.com/office/officeart/2005/8/layout/list1"/>
    <dgm:cxn modelId="{5ED589B9-4892-460C-B96D-311AFA5F7F16}" type="presOf" srcId="{E780A7A9-DC95-4E70-B2B8-9CE0DEA3672E}" destId="{593B3BFD-8217-464E-9C31-914B8908123C}" srcOrd="0" destOrd="0" presId="urn:microsoft.com/office/officeart/2005/8/layout/list1"/>
    <dgm:cxn modelId="{DDF095FD-BE22-459A-B8EE-9EC311DFAF28}" type="presOf" srcId="{3BFFBF18-05D9-4416-A79B-BE5CD387760A}" destId="{42F38D9E-FC73-4235-A5CA-B49FBA3CC9C3}" srcOrd="0" destOrd="0" presId="urn:microsoft.com/office/officeart/2005/8/layout/list1"/>
    <dgm:cxn modelId="{33A7FF18-27DA-4927-9B58-561DFEDEEF3B}" srcId="{2D016754-0049-418D-9DC2-3C5C5FC0FEC5}" destId="{D46BC74A-64F0-4635-A2F0-D98EDCFB5016}" srcOrd="4" destOrd="0" parTransId="{7910ADB6-A729-4A78-9500-0BCDC3924E29}" sibTransId="{1316BB6D-DF8B-467C-994F-89E58C961095}"/>
    <dgm:cxn modelId="{CB4E4F28-A0EA-4DAE-804D-23837C97F12A}" srcId="{2D016754-0049-418D-9DC2-3C5C5FC0FEC5}" destId="{3BFFBF18-05D9-4416-A79B-BE5CD387760A}" srcOrd="0" destOrd="0" parTransId="{C8B478A2-EF0C-40B5-9DD3-B342B7A3B47F}" sibTransId="{92DBD3D9-4734-416E-8DFF-42889F1FD590}"/>
    <dgm:cxn modelId="{D2322FAC-941F-47C0-86AE-60877086675F}" srcId="{2D016754-0049-418D-9DC2-3C5C5FC0FEC5}" destId="{E780A7A9-DC95-4E70-B2B8-9CE0DEA3672E}" srcOrd="1" destOrd="0" parTransId="{5B5B198F-4575-4768-9A3A-75109D8018B7}" sibTransId="{72EB62B8-9570-4DFE-888C-E9178962EBE0}"/>
    <dgm:cxn modelId="{EFCA8294-551B-4676-90B4-D355E3916D58}" type="presOf" srcId="{AE246CBD-A225-48AC-B6C0-14B9878514D8}" destId="{5341F69D-ECCD-485F-80BE-26F0303D588E}" srcOrd="0" destOrd="0" presId="urn:microsoft.com/office/officeart/2005/8/layout/list1"/>
    <dgm:cxn modelId="{ADB894D1-3D0C-43F7-9BDE-98BB0D52BFF8}" type="presOf" srcId="{E780A7A9-DC95-4E70-B2B8-9CE0DEA3672E}" destId="{BBC89F9D-6395-4F49-A94B-067DD9D46F93}" srcOrd="1" destOrd="0" presId="urn:microsoft.com/office/officeart/2005/8/layout/list1"/>
    <dgm:cxn modelId="{A555B389-9308-4B39-AF20-DC490310729C}" type="presOf" srcId="{D46BC74A-64F0-4635-A2F0-D98EDCFB5016}" destId="{D6A18A74-97B5-47F2-B663-230C708F4E8A}" srcOrd="1" destOrd="0" presId="urn:microsoft.com/office/officeart/2005/8/layout/list1"/>
    <dgm:cxn modelId="{A57FDA28-90B7-4C4D-8507-97CDB3E1AE82}" type="presOf" srcId="{063948AC-907C-429B-BB06-63CC8979D161}" destId="{8991921C-7C62-4C68-B755-F790C95C73E6}" srcOrd="0" destOrd="0" presId="urn:microsoft.com/office/officeart/2005/8/layout/list1"/>
    <dgm:cxn modelId="{CCA9EF17-54F4-42A4-84C8-C42AA13AEFDF}" srcId="{2D016754-0049-418D-9DC2-3C5C5FC0FEC5}" destId="{BE363402-D3E9-41B2-91CF-154D2FDFC2B5}" srcOrd="2" destOrd="0" parTransId="{13247548-D562-4B88-B675-4AEB1718D0B0}" sibTransId="{0A16261F-82AC-4DAC-BBCE-E40C8B9437B7}"/>
    <dgm:cxn modelId="{4E1B1AA6-8A11-4623-9C7C-C6D91B1A965F}" type="presOf" srcId="{063948AC-907C-429B-BB06-63CC8979D161}" destId="{2593D484-E315-4F42-A186-30F5B5EF0CBA}" srcOrd="1" destOrd="0" presId="urn:microsoft.com/office/officeart/2005/8/layout/list1"/>
    <dgm:cxn modelId="{C9203AB4-06BB-4733-A81C-D4E261D0690D}" type="presParOf" srcId="{6748E8B3-EBEA-4AC1-8BAF-42E18E0452F3}" destId="{AFBE75C5-B9C5-4356-9524-6C922EC8CC35}" srcOrd="0" destOrd="0" presId="urn:microsoft.com/office/officeart/2005/8/layout/list1"/>
    <dgm:cxn modelId="{7386A100-39E6-40E9-932F-648842B14523}" type="presParOf" srcId="{AFBE75C5-B9C5-4356-9524-6C922EC8CC35}" destId="{42F38D9E-FC73-4235-A5CA-B49FBA3CC9C3}" srcOrd="0" destOrd="0" presId="urn:microsoft.com/office/officeart/2005/8/layout/list1"/>
    <dgm:cxn modelId="{6516B19E-559E-41E1-BEE1-78A080BE3039}" type="presParOf" srcId="{AFBE75C5-B9C5-4356-9524-6C922EC8CC35}" destId="{214E0057-D9FB-451E-8744-6FE5D7135601}" srcOrd="1" destOrd="0" presId="urn:microsoft.com/office/officeart/2005/8/layout/list1"/>
    <dgm:cxn modelId="{3AA4946F-30D4-48BD-86DC-8B9CCC3231A4}" type="presParOf" srcId="{6748E8B3-EBEA-4AC1-8BAF-42E18E0452F3}" destId="{03D68EB4-DE57-4DEE-9CAE-82807AA4FE97}" srcOrd="1" destOrd="0" presId="urn:microsoft.com/office/officeart/2005/8/layout/list1"/>
    <dgm:cxn modelId="{982E269C-3CA0-4B5A-BB4B-C1F08A36A02B}" type="presParOf" srcId="{6748E8B3-EBEA-4AC1-8BAF-42E18E0452F3}" destId="{A88AFA6F-B7F1-4FDF-833D-9F50478F1703}" srcOrd="2" destOrd="0" presId="urn:microsoft.com/office/officeart/2005/8/layout/list1"/>
    <dgm:cxn modelId="{5D8A5D48-8575-4F6A-AB05-A94CD6C9C7E8}" type="presParOf" srcId="{6748E8B3-EBEA-4AC1-8BAF-42E18E0452F3}" destId="{AE73CCAB-24C2-424A-ABDA-8DEA8BD3183D}" srcOrd="3" destOrd="0" presId="urn:microsoft.com/office/officeart/2005/8/layout/list1"/>
    <dgm:cxn modelId="{0F2B77CE-6BD3-4558-B068-580FAA13D1B6}" type="presParOf" srcId="{6748E8B3-EBEA-4AC1-8BAF-42E18E0452F3}" destId="{659ED33A-AB7F-4B92-B696-D88FDF012FCB}" srcOrd="4" destOrd="0" presId="urn:microsoft.com/office/officeart/2005/8/layout/list1"/>
    <dgm:cxn modelId="{9B738227-59A3-435F-A51C-57092BD9AD46}" type="presParOf" srcId="{659ED33A-AB7F-4B92-B696-D88FDF012FCB}" destId="{593B3BFD-8217-464E-9C31-914B8908123C}" srcOrd="0" destOrd="0" presId="urn:microsoft.com/office/officeart/2005/8/layout/list1"/>
    <dgm:cxn modelId="{3B377BE2-2F27-4C12-8EE5-AFF48B543AFC}" type="presParOf" srcId="{659ED33A-AB7F-4B92-B696-D88FDF012FCB}" destId="{BBC89F9D-6395-4F49-A94B-067DD9D46F93}" srcOrd="1" destOrd="0" presId="urn:microsoft.com/office/officeart/2005/8/layout/list1"/>
    <dgm:cxn modelId="{BB6E0290-6D42-4A50-9A7C-49CE6CDEAE44}" type="presParOf" srcId="{6748E8B3-EBEA-4AC1-8BAF-42E18E0452F3}" destId="{F840FCE7-F0FB-48ED-A683-80D82EB39A91}" srcOrd="5" destOrd="0" presId="urn:microsoft.com/office/officeart/2005/8/layout/list1"/>
    <dgm:cxn modelId="{700831CB-2177-4C2C-8EF4-33D6E6AAD1C9}" type="presParOf" srcId="{6748E8B3-EBEA-4AC1-8BAF-42E18E0452F3}" destId="{26031206-6E0D-4544-857A-276B88E1812F}" srcOrd="6" destOrd="0" presId="urn:microsoft.com/office/officeart/2005/8/layout/list1"/>
    <dgm:cxn modelId="{AD022238-31A4-40D2-8E70-0157022A3EC0}" type="presParOf" srcId="{6748E8B3-EBEA-4AC1-8BAF-42E18E0452F3}" destId="{6F67913D-5FE9-4E2F-998A-F5FB35EE5BF8}" srcOrd="7" destOrd="0" presId="urn:microsoft.com/office/officeart/2005/8/layout/list1"/>
    <dgm:cxn modelId="{2DBA51D6-EC45-491E-AC89-9E8ABC8ED03B}" type="presParOf" srcId="{6748E8B3-EBEA-4AC1-8BAF-42E18E0452F3}" destId="{7462AFA5-88DF-4CE9-9755-70CE6AD24C75}" srcOrd="8" destOrd="0" presId="urn:microsoft.com/office/officeart/2005/8/layout/list1"/>
    <dgm:cxn modelId="{42D6303F-25E7-4D84-B21B-765C60FAF5C1}" type="presParOf" srcId="{7462AFA5-88DF-4CE9-9755-70CE6AD24C75}" destId="{B57C9D82-59C7-49CF-A892-3623466649F3}" srcOrd="0" destOrd="0" presId="urn:microsoft.com/office/officeart/2005/8/layout/list1"/>
    <dgm:cxn modelId="{49507728-AD09-4299-8530-2A6A675BBE36}" type="presParOf" srcId="{7462AFA5-88DF-4CE9-9755-70CE6AD24C75}" destId="{CE9B6B94-622E-40CF-AAE6-B5982E7CDA26}" srcOrd="1" destOrd="0" presId="urn:microsoft.com/office/officeart/2005/8/layout/list1"/>
    <dgm:cxn modelId="{2CA3F51C-8D57-441B-B13D-586677AD30FC}" type="presParOf" srcId="{6748E8B3-EBEA-4AC1-8BAF-42E18E0452F3}" destId="{7172C42A-0FEA-4699-AB54-5A45F9B13F5F}" srcOrd="9" destOrd="0" presId="urn:microsoft.com/office/officeart/2005/8/layout/list1"/>
    <dgm:cxn modelId="{7C45B49F-9573-440E-8F3B-DD40D7EE7BEF}" type="presParOf" srcId="{6748E8B3-EBEA-4AC1-8BAF-42E18E0452F3}" destId="{65FB6FDA-93AE-4C1B-9BCE-CA14707743BA}" srcOrd="10" destOrd="0" presId="urn:microsoft.com/office/officeart/2005/8/layout/list1"/>
    <dgm:cxn modelId="{18EC47A9-615B-4732-AF41-6974A4E7346E}" type="presParOf" srcId="{6748E8B3-EBEA-4AC1-8BAF-42E18E0452F3}" destId="{0764CAEB-A6DA-460C-AB86-3C0CE35FCF9F}" srcOrd="11" destOrd="0" presId="urn:microsoft.com/office/officeart/2005/8/layout/list1"/>
    <dgm:cxn modelId="{77524338-F553-485A-B1BB-8A061688E134}" type="presParOf" srcId="{6748E8B3-EBEA-4AC1-8BAF-42E18E0452F3}" destId="{AC79DED7-2B47-44EE-B942-426307D890EE}" srcOrd="12" destOrd="0" presId="urn:microsoft.com/office/officeart/2005/8/layout/list1"/>
    <dgm:cxn modelId="{E04D773D-3FC1-4084-9F6A-4F086E57F9CF}" type="presParOf" srcId="{AC79DED7-2B47-44EE-B942-426307D890EE}" destId="{5341F69D-ECCD-485F-80BE-26F0303D588E}" srcOrd="0" destOrd="0" presId="urn:microsoft.com/office/officeart/2005/8/layout/list1"/>
    <dgm:cxn modelId="{2243D99B-FB08-4F3B-A970-5EE3D1016DC3}" type="presParOf" srcId="{AC79DED7-2B47-44EE-B942-426307D890EE}" destId="{3E7D6E15-B43A-49BB-BE6F-9C36A57C38C3}" srcOrd="1" destOrd="0" presId="urn:microsoft.com/office/officeart/2005/8/layout/list1"/>
    <dgm:cxn modelId="{B27FE500-EA8F-4D62-9741-F03CBAB0E928}" type="presParOf" srcId="{6748E8B3-EBEA-4AC1-8BAF-42E18E0452F3}" destId="{0360B618-7642-443E-B1D4-43F234210446}" srcOrd="13" destOrd="0" presId="urn:microsoft.com/office/officeart/2005/8/layout/list1"/>
    <dgm:cxn modelId="{142973BC-05D9-4943-9C22-243EE6B303DD}" type="presParOf" srcId="{6748E8B3-EBEA-4AC1-8BAF-42E18E0452F3}" destId="{5DED1178-BE80-4898-8BC7-49381FE2F473}" srcOrd="14" destOrd="0" presId="urn:microsoft.com/office/officeart/2005/8/layout/list1"/>
    <dgm:cxn modelId="{22E29FF6-E1CE-41C0-8406-4B29BB9B5A44}" type="presParOf" srcId="{6748E8B3-EBEA-4AC1-8BAF-42E18E0452F3}" destId="{A86CF3A7-E1D6-495B-8B3D-4FFB1C64116A}" srcOrd="15" destOrd="0" presId="urn:microsoft.com/office/officeart/2005/8/layout/list1"/>
    <dgm:cxn modelId="{E8A66528-8986-4CC7-80AB-921FA6EAE15E}" type="presParOf" srcId="{6748E8B3-EBEA-4AC1-8BAF-42E18E0452F3}" destId="{DFF718D3-8BFB-4323-9FD6-7F3C87CA4109}" srcOrd="16" destOrd="0" presId="urn:microsoft.com/office/officeart/2005/8/layout/list1"/>
    <dgm:cxn modelId="{9A9BF6EA-43D2-48F5-BC1B-B0F17E348459}" type="presParOf" srcId="{DFF718D3-8BFB-4323-9FD6-7F3C87CA4109}" destId="{50A805A5-8337-42A1-978B-7502ACD10D64}" srcOrd="0" destOrd="0" presId="urn:microsoft.com/office/officeart/2005/8/layout/list1"/>
    <dgm:cxn modelId="{BB76D99A-EC44-49A0-A58A-61D796937748}" type="presParOf" srcId="{DFF718D3-8BFB-4323-9FD6-7F3C87CA4109}" destId="{D6A18A74-97B5-47F2-B663-230C708F4E8A}" srcOrd="1" destOrd="0" presId="urn:microsoft.com/office/officeart/2005/8/layout/list1"/>
    <dgm:cxn modelId="{969B148B-F113-49E0-9E08-6B6D4FE934A4}" type="presParOf" srcId="{6748E8B3-EBEA-4AC1-8BAF-42E18E0452F3}" destId="{1E2769A9-36EE-4EFB-9F90-26052DD2C3F1}" srcOrd="17" destOrd="0" presId="urn:microsoft.com/office/officeart/2005/8/layout/list1"/>
    <dgm:cxn modelId="{8A70B9CE-30BF-42EF-88A4-55EE3AD75492}" type="presParOf" srcId="{6748E8B3-EBEA-4AC1-8BAF-42E18E0452F3}" destId="{71014C30-C45E-4300-AD97-E8C474342ECD}" srcOrd="18" destOrd="0" presId="urn:microsoft.com/office/officeart/2005/8/layout/list1"/>
    <dgm:cxn modelId="{AEEE7AB5-14FF-44CA-8ED0-69AD174EAD31}" type="presParOf" srcId="{6748E8B3-EBEA-4AC1-8BAF-42E18E0452F3}" destId="{6D4C0AD3-215E-4073-9CA7-51DC68B2126A}" srcOrd="19" destOrd="0" presId="urn:microsoft.com/office/officeart/2005/8/layout/list1"/>
    <dgm:cxn modelId="{D62E0EC7-B64E-49E4-ACE2-63A8C08D1275}" type="presParOf" srcId="{6748E8B3-EBEA-4AC1-8BAF-42E18E0452F3}" destId="{52815EB2-88A3-4CD7-9C05-9323034C3577}" srcOrd="20" destOrd="0" presId="urn:microsoft.com/office/officeart/2005/8/layout/list1"/>
    <dgm:cxn modelId="{5AC5E50A-4D60-46AA-AEB2-D3B6E3E52A02}" type="presParOf" srcId="{52815EB2-88A3-4CD7-9C05-9323034C3577}" destId="{8991921C-7C62-4C68-B755-F790C95C73E6}" srcOrd="0" destOrd="0" presId="urn:microsoft.com/office/officeart/2005/8/layout/list1"/>
    <dgm:cxn modelId="{FAE7999B-557D-4CEF-AC87-3159C85FD26F}" type="presParOf" srcId="{52815EB2-88A3-4CD7-9C05-9323034C3577}" destId="{2593D484-E315-4F42-A186-30F5B5EF0CBA}" srcOrd="1" destOrd="0" presId="urn:microsoft.com/office/officeart/2005/8/layout/list1"/>
    <dgm:cxn modelId="{46DF829B-21F5-4440-97A6-8C8EDE72FD82}" type="presParOf" srcId="{6748E8B3-EBEA-4AC1-8BAF-42E18E0452F3}" destId="{969FF621-6ED6-4344-AEF7-BAF632F2D7DF}" srcOrd="21" destOrd="0" presId="urn:microsoft.com/office/officeart/2005/8/layout/list1"/>
    <dgm:cxn modelId="{79AFC913-0E67-4CDF-B9EA-E1A8F991C6BB}" type="presParOf" srcId="{6748E8B3-EBEA-4AC1-8BAF-42E18E0452F3}" destId="{1A036622-C1AC-4C28-90BE-282E9CD92F5C}"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ACF5544-DC98-48DF-A3C4-0DDB3EBB6BB3}" type="doc">
      <dgm:prSet loTypeId="urn:microsoft.com/office/officeart/2005/8/layout/list1" loCatId="list" qsTypeId="urn:microsoft.com/office/officeart/2005/8/quickstyle/simple1" qsCatId="simple" csTypeId="urn:microsoft.com/office/officeart/2005/8/colors/accent3_1" csCatId="accent3" phldr="1"/>
      <dgm:spPr/>
      <dgm:t>
        <a:bodyPr/>
        <a:lstStyle/>
        <a:p>
          <a:endParaRPr lang="ru-RU"/>
        </a:p>
      </dgm:t>
    </dgm:pt>
    <dgm:pt modelId="{3594F00B-3E3F-46D1-912B-73117DEBCBF6}">
      <dgm:prSet phldrT="[Текст]" custT="1"/>
      <dgm:spPr/>
      <dgm:t>
        <a:bodyPr/>
        <a:lstStyle/>
        <a:p>
          <a:r>
            <a:rPr lang="ru-RU" sz="2000" dirty="0" smtClean="0">
              <a:latin typeface="Times New Roman" panose="02020603050405020304" pitchFamily="18" charset="0"/>
              <a:cs typeface="Times New Roman" panose="02020603050405020304" pitchFamily="18" charset="0"/>
            </a:rPr>
            <a:t>Основная гимнастика</a:t>
          </a:r>
          <a:endParaRPr lang="ru-RU" sz="2000" dirty="0">
            <a:latin typeface="Times New Roman" panose="02020603050405020304" pitchFamily="18" charset="0"/>
            <a:cs typeface="Times New Roman" panose="02020603050405020304" pitchFamily="18" charset="0"/>
          </a:endParaRPr>
        </a:p>
      </dgm:t>
    </dgm:pt>
    <dgm:pt modelId="{D96D5087-59E7-44B2-B55B-BD827C0608A3}" type="parTrans" cxnId="{A2335EE0-87C5-4C52-BAF6-A68222064E18}">
      <dgm:prSet/>
      <dgm:spPr/>
      <dgm:t>
        <a:bodyPr/>
        <a:lstStyle/>
        <a:p>
          <a:endParaRPr lang="ru-RU"/>
        </a:p>
      </dgm:t>
    </dgm:pt>
    <dgm:pt modelId="{F9AF381F-4CA4-45F7-A398-F1EE9F363481}" type="sibTrans" cxnId="{A2335EE0-87C5-4C52-BAF6-A68222064E18}">
      <dgm:prSet/>
      <dgm:spPr/>
      <dgm:t>
        <a:bodyPr/>
        <a:lstStyle/>
        <a:p>
          <a:endParaRPr lang="ru-RU"/>
        </a:p>
      </dgm:t>
    </dgm:pt>
    <dgm:pt modelId="{EBA05DA8-2058-4E2E-85E7-86C8871E8C4C}">
      <dgm:prSet phldrT="[Текст]" custT="1"/>
      <dgm:spPr/>
      <dgm:t>
        <a:bodyPr/>
        <a:lstStyle/>
        <a:p>
          <a:r>
            <a:rPr lang="ru-RU" sz="2000" dirty="0" smtClean="0">
              <a:latin typeface="Times New Roman" panose="02020603050405020304" pitchFamily="18" charset="0"/>
              <a:cs typeface="Times New Roman" panose="02020603050405020304" pitchFamily="18" charset="0"/>
            </a:rPr>
            <a:t>Подвижные игры</a:t>
          </a:r>
          <a:endParaRPr lang="ru-RU" sz="2000" dirty="0">
            <a:latin typeface="Times New Roman" panose="02020603050405020304" pitchFamily="18" charset="0"/>
            <a:cs typeface="Times New Roman" panose="02020603050405020304" pitchFamily="18" charset="0"/>
          </a:endParaRPr>
        </a:p>
      </dgm:t>
    </dgm:pt>
    <dgm:pt modelId="{7D867AB1-F6F0-48AE-A074-2F9B0C386AEF}" type="parTrans" cxnId="{4C98D219-F13C-43F5-A0FD-44CD6F76FC31}">
      <dgm:prSet/>
      <dgm:spPr/>
      <dgm:t>
        <a:bodyPr/>
        <a:lstStyle/>
        <a:p>
          <a:endParaRPr lang="ru-RU"/>
        </a:p>
      </dgm:t>
    </dgm:pt>
    <dgm:pt modelId="{A1B3225E-2859-4D5F-9CEE-FBED2C68DE3C}" type="sibTrans" cxnId="{4C98D219-F13C-43F5-A0FD-44CD6F76FC31}">
      <dgm:prSet/>
      <dgm:spPr/>
      <dgm:t>
        <a:bodyPr/>
        <a:lstStyle/>
        <a:p>
          <a:endParaRPr lang="ru-RU"/>
        </a:p>
      </dgm:t>
    </dgm:pt>
    <dgm:pt modelId="{BA3DE41D-B1FF-411C-BC29-CBA13C07A428}">
      <dgm:prSet phldrT="[Текст]" custT="1"/>
      <dgm:spPr/>
      <dgm:t>
        <a:bodyPr/>
        <a:lstStyle/>
        <a:p>
          <a:r>
            <a:rPr lang="ru-RU" sz="2000" dirty="0" smtClean="0">
              <a:latin typeface="Times New Roman" panose="02020603050405020304" pitchFamily="18" charset="0"/>
              <a:cs typeface="Times New Roman" panose="02020603050405020304" pitchFamily="18" charset="0"/>
            </a:rPr>
            <a:t>Спортивные игры</a:t>
          </a:r>
          <a:endParaRPr lang="ru-RU" sz="2000" dirty="0">
            <a:latin typeface="Times New Roman" panose="02020603050405020304" pitchFamily="18" charset="0"/>
            <a:cs typeface="Times New Roman" panose="02020603050405020304" pitchFamily="18" charset="0"/>
          </a:endParaRPr>
        </a:p>
      </dgm:t>
    </dgm:pt>
    <dgm:pt modelId="{C535A619-F6D7-41E6-9CCB-DE284992360E}" type="parTrans" cxnId="{A1D2A89E-9ACC-42CC-8BBE-4930EC94EE04}">
      <dgm:prSet/>
      <dgm:spPr/>
      <dgm:t>
        <a:bodyPr/>
        <a:lstStyle/>
        <a:p>
          <a:endParaRPr lang="ru-RU"/>
        </a:p>
      </dgm:t>
    </dgm:pt>
    <dgm:pt modelId="{F9E77A0C-12B0-46F7-A776-2EE3A7572766}" type="sibTrans" cxnId="{A1D2A89E-9ACC-42CC-8BBE-4930EC94EE04}">
      <dgm:prSet/>
      <dgm:spPr/>
      <dgm:t>
        <a:bodyPr/>
        <a:lstStyle/>
        <a:p>
          <a:endParaRPr lang="ru-RU"/>
        </a:p>
      </dgm:t>
    </dgm:pt>
    <dgm:pt modelId="{D3BDEF6E-5D84-4C7D-A25F-90151BA6D012}">
      <dgm:prSet custT="1"/>
      <dgm:spPr/>
      <dgm:t>
        <a:bodyPr/>
        <a:lstStyle/>
        <a:p>
          <a:r>
            <a:rPr lang="ru-RU" sz="2000" dirty="0" smtClean="0">
              <a:latin typeface="Times New Roman" panose="02020603050405020304" pitchFamily="18" charset="0"/>
              <a:cs typeface="Times New Roman" panose="02020603050405020304" pitchFamily="18" charset="0"/>
            </a:rPr>
            <a:t>Спортивные упражнения</a:t>
          </a:r>
          <a:endParaRPr lang="ru-RU" sz="2000" dirty="0">
            <a:latin typeface="Times New Roman" panose="02020603050405020304" pitchFamily="18" charset="0"/>
            <a:cs typeface="Times New Roman" panose="02020603050405020304" pitchFamily="18" charset="0"/>
          </a:endParaRPr>
        </a:p>
      </dgm:t>
    </dgm:pt>
    <dgm:pt modelId="{DF13A5D6-BBBB-48F0-BC0B-037140A33B68}" type="parTrans" cxnId="{E57A815B-5EDB-459C-827D-D6CDEA85307F}">
      <dgm:prSet/>
      <dgm:spPr/>
      <dgm:t>
        <a:bodyPr/>
        <a:lstStyle/>
        <a:p>
          <a:endParaRPr lang="ru-RU"/>
        </a:p>
      </dgm:t>
    </dgm:pt>
    <dgm:pt modelId="{46EF0AB2-5AF7-4BA1-B7A0-21AD584A8B92}" type="sibTrans" cxnId="{E57A815B-5EDB-459C-827D-D6CDEA85307F}">
      <dgm:prSet/>
      <dgm:spPr/>
      <dgm:t>
        <a:bodyPr/>
        <a:lstStyle/>
        <a:p>
          <a:endParaRPr lang="ru-RU"/>
        </a:p>
      </dgm:t>
    </dgm:pt>
    <dgm:pt modelId="{56DD6B7C-2BDD-4B69-A6B2-1AEBBFA1D7A5}">
      <dgm:prSet custT="1"/>
      <dgm:spPr/>
      <dgm:t>
        <a:bodyPr/>
        <a:lstStyle/>
        <a:p>
          <a:r>
            <a:rPr lang="ru-RU" sz="2000" dirty="0" smtClean="0">
              <a:latin typeface="Times New Roman" panose="02020603050405020304" pitchFamily="18" charset="0"/>
              <a:cs typeface="Times New Roman" panose="02020603050405020304" pitchFamily="18" charset="0"/>
            </a:rPr>
            <a:t>Формирование основ здорового образа жизни</a:t>
          </a:r>
          <a:endParaRPr lang="ru-RU" sz="2000" dirty="0">
            <a:latin typeface="Times New Roman" panose="02020603050405020304" pitchFamily="18" charset="0"/>
            <a:cs typeface="Times New Roman" panose="02020603050405020304" pitchFamily="18" charset="0"/>
          </a:endParaRPr>
        </a:p>
      </dgm:t>
    </dgm:pt>
    <dgm:pt modelId="{12C2A8D7-4F4E-4D08-A8B7-6B3E77191D2E}" type="parTrans" cxnId="{EDC68321-1506-4268-94D8-886E84617B34}">
      <dgm:prSet/>
      <dgm:spPr/>
      <dgm:t>
        <a:bodyPr/>
        <a:lstStyle/>
        <a:p>
          <a:endParaRPr lang="ru-RU"/>
        </a:p>
      </dgm:t>
    </dgm:pt>
    <dgm:pt modelId="{F4AF59F4-D33D-4D5E-A931-82435048375B}" type="sibTrans" cxnId="{EDC68321-1506-4268-94D8-886E84617B34}">
      <dgm:prSet/>
      <dgm:spPr/>
      <dgm:t>
        <a:bodyPr/>
        <a:lstStyle/>
        <a:p>
          <a:endParaRPr lang="ru-RU"/>
        </a:p>
      </dgm:t>
    </dgm:pt>
    <dgm:pt modelId="{01DF9FBC-1057-4C1B-98B1-506445F51292}">
      <dgm:prSet/>
      <dgm:spPr/>
      <dgm:t>
        <a:bodyPr/>
        <a:lstStyle/>
        <a:p>
          <a:r>
            <a:rPr lang="ru-RU" dirty="0" smtClean="0">
              <a:latin typeface="Times New Roman" panose="02020603050405020304" pitchFamily="18" charset="0"/>
              <a:cs typeface="Times New Roman" panose="02020603050405020304" pitchFamily="18" charset="0"/>
            </a:rPr>
            <a:t>Активный отдых</a:t>
          </a:r>
          <a:endParaRPr lang="ru-RU" dirty="0">
            <a:latin typeface="Times New Roman" panose="02020603050405020304" pitchFamily="18" charset="0"/>
            <a:cs typeface="Times New Roman" panose="02020603050405020304" pitchFamily="18" charset="0"/>
          </a:endParaRPr>
        </a:p>
      </dgm:t>
    </dgm:pt>
    <dgm:pt modelId="{05D6A53D-8F2D-43F7-AE32-0565DAC084B2}" type="parTrans" cxnId="{26BDC746-6EFC-4F95-94FF-0D73DF7C3E4E}">
      <dgm:prSet/>
      <dgm:spPr/>
      <dgm:t>
        <a:bodyPr/>
        <a:lstStyle/>
        <a:p>
          <a:endParaRPr lang="ru-RU"/>
        </a:p>
      </dgm:t>
    </dgm:pt>
    <dgm:pt modelId="{770859B3-D0B5-4ACA-B91B-C6F846CFF6DB}" type="sibTrans" cxnId="{26BDC746-6EFC-4F95-94FF-0D73DF7C3E4E}">
      <dgm:prSet/>
      <dgm:spPr/>
      <dgm:t>
        <a:bodyPr/>
        <a:lstStyle/>
        <a:p>
          <a:endParaRPr lang="ru-RU"/>
        </a:p>
      </dgm:t>
    </dgm:pt>
    <dgm:pt modelId="{A4CFFB5B-3CFD-4226-BECD-6CD82AF6F7D2}" type="pres">
      <dgm:prSet presAssocID="{4ACF5544-DC98-48DF-A3C4-0DDB3EBB6BB3}" presName="linear" presStyleCnt="0">
        <dgm:presLayoutVars>
          <dgm:dir/>
          <dgm:animLvl val="lvl"/>
          <dgm:resizeHandles val="exact"/>
        </dgm:presLayoutVars>
      </dgm:prSet>
      <dgm:spPr/>
    </dgm:pt>
    <dgm:pt modelId="{FB502DEF-D5BF-4153-BA42-933BD9E0194C}" type="pres">
      <dgm:prSet presAssocID="{3594F00B-3E3F-46D1-912B-73117DEBCBF6}" presName="parentLin" presStyleCnt="0"/>
      <dgm:spPr/>
    </dgm:pt>
    <dgm:pt modelId="{290EFC90-F5FE-4E99-977B-C83442C6222C}" type="pres">
      <dgm:prSet presAssocID="{3594F00B-3E3F-46D1-912B-73117DEBCBF6}" presName="parentLeftMargin" presStyleLbl="node1" presStyleIdx="0" presStyleCnt="6"/>
      <dgm:spPr/>
    </dgm:pt>
    <dgm:pt modelId="{AD7946CD-49FC-4A93-AF0E-22F7AB6A67EC}" type="pres">
      <dgm:prSet presAssocID="{3594F00B-3E3F-46D1-912B-73117DEBCBF6}" presName="parentText" presStyleLbl="node1" presStyleIdx="0" presStyleCnt="6">
        <dgm:presLayoutVars>
          <dgm:chMax val="0"/>
          <dgm:bulletEnabled val="1"/>
        </dgm:presLayoutVars>
      </dgm:prSet>
      <dgm:spPr/>
    </dgm:pt>
    <dgm:pt modelId="{3C0E2C3A-088F-48A0-851E-2E7F60C22703}" type="pres">
      <dgm:prSet presAssocID="{3594F00B-3E3F-46D1-912B-73117DEBCBF6}" presName="negativeSpace" presStyleCnt="0"/>
      <dgm:spPr/>
    </dgm:pt>
    <dgm:pt modelId="{DDE6B8F3-BE86-459D-B630-7B0A9B9E4B2A}" type="pres">
      <dgm:prSet presAssocID="{3594F00B-3E3F-46D1-912B-73117DEBCBF6}" presName="childText" presStyleLbl="conFgAcc1" presStyleIdx="0" presStyleCnt="6">
        <dgm:presLayoutVars>
          <dgm:bulletEnabled val="1"/>
        </dgm:presLayoutVars>
      </dgm:prSet>
      <dgm:spPr/>
    </dgm:pt>
    <dgm:pt modelId="{EEA402FB-2AE5-4C68-973A-92A364C2C7BE}" type="pres">
      <dgm:prSet presAssocID="{F9AF381F-4CA4-45F7-A398-F1EE9F363481}" presName="spaceBetweenRectangles" presStyleCnt="0"/>
      <dgm:spPr/>
    </dgm:pt>
    <dgm:pt modelId="{3523E377-DF4E-43E3-B52D-A874C8E8F79B}" type="pres">
      <dgm:prSet presAssocID="{EBA05DA8-2058-4E2E-85E7-86C8871E8C4C}" presName="parentLin" presStyleCnt="0"/>
      <dgm:spPr/>
    </dgm:pt>
    <dgm:pt modelId="{21F62C03-84AB-4E17-A11B-F9EF91658D8D}" type="pres">
      <dgm:prSet presAssocID="{EBA05DA8-2058-4E2E-85E7-86C8871E8C4C}" presName="parentLeftMargin" presStyleLbl="node1" presStyleIdx="0" presStyleCnt="6"/>
      <dgm:spPr/>
    </dgm:pt>
    <dgm:pt modelId="{0B9A9A9E-C1E2-42B9-9A85-7937607C0724}" type="pres">
      <dgm:prSet presAssocID="{EBA05DA8-2058-4E2E-85E7-86C8871E8C4C}" presName="parentText" presStyleLbl="node1" presStyleIdx="1" presStyleCnt="6" custLinFactNeighborX="-802" custLinFactNeighborY="-5141">
        <dgm:presLayoutVars>
          <dgm:chMax val="0"/>
          <dgm:bulletEnabled val="1"/>
        </dgm:presLayoutVars>
      </dgm:prSet>
      <dgm:spPr/>
    </dgm:pt>
    <dgm:pt modelId="{ECE9965C-224D-4B8D-85F9-D281D665EA1B}" type="pres">
      <dgm:prSet presAssocID="{EBA05DA8-2058-4E2E-85E7-86C8871E8C4C}" presName="negativeSpace" presStyleCnt="0"/>
      <dgm:spPr/>
    </dgm:pt>
    <dgm:pt modelId="{BD7CF2F7-CCAF-4B04-80FF-419B6C2AC171}" type="pres">
      <dgm:prSet presAssocID="{EBA05DA8-2058-4E2E-85E7-86C8871E8C4C}" presName="childText" presStyleLbl="conFgAcc1" presStyleIdx="1" presStyleCnt="6">
        <dgm:presLayoutVars>
          <dgm:bulletEnabled val="1"/>
        </dgm:presLayoutVars>
      </dgm:prSet>
      <dgm:spPr/>
    </dgm:pt>
    <dgm:pt modelId="{F0C36846-EC8E-475E-8C74-C8BFC1435FD7}" type="pres">
      <dgm:prSet presAssocID="{A1B3225E-2859-4D5F-9CEE-FBED2C68DE3C}" presName="spaceBetweenRectangles" presStyleCnt="0"/>
      <dgm:spPr/>
    </dgm:pt>
    <dgm:pt modelId="{94011CA3-8607-424D-9F05-B8EF4749D69F}" type="pres">
      <dgm:prSet presAssocID="{BA3DE41D-B1FF-411C-BC29-CBA13C07A428}" presName="parentLin" presStyleCnt="0"/>
      <dgm:spPr/>
    </dgm:pt>
    <dgm:pt modelId="{FC630123-502B-4919-9BBD-F0FC162F0C3F}" type="pres">
      <dgm:prSet presAssocID="{BA3DE41D-B1FF-411C-BC29-CBA13C07A428}" presName="parentLeftMargin" presStyleLbl="node1" presStyleIdx="1" presStyleCnt="6"/>
      <dgm:spPr/>
    </dgm:pt>
    <dgm:pt modelId="{77A7A64E-5BB6-4C5E-A338-7A99F52ED22F}" type="pres">
      <dgm:prSet presAssocID="{BA3DE41D-B1FF-411C-BC29-CBA13C07A428}" presName="parentText" presStyleLbl="node1" presStyleIdx="2" presStyleCnt="6">
        <dgm:presLayoutVars>
          <dgm:chMax val="0"/>
          <dgm:bulletEnabled val="1"/>
        </dgm:presLayoutVars>
      </dgm:prSet>
      <dgm:spPr/>
    </dgm:pt>
    <dgm:pt modelId="{53756A10-3664-4327-8895-A24E6B789EBB}" type="pres">
      <dgm:prSet presAssocID="{BA3DE41D-B1FF-411C-BC29-CBA13C07A428}" presName="negativeSpace" presStyleCnt="0"/>
      <dgm:spPr/>
    </dgm:pt>
    <dgm:pt modelId="{A2BE7B51-5B05-49AB-BA6C-52CB7ADF39AD}" type="pres">
      <dgm:prSet presAssocID="{BA3DE41D-B1FF-411C-BC29-CBA13C07A428}" presName="childText" presStyleLbl="conFgAcc1" presStyleIdx="2" presStyleCnt="6">
        <dgm:presLayoutVars>
          <dgm:bulletEnabled val="1"/>
        </dgm:presLayoutVars>
      </dgm:prSet>
      <dgm:spPr/>
    </dgm:pt>
    <dgm:pt modelId="{9177D681-8BBE-41E7-A82F-C4F55E4810DF}" type="pres">
      <dgm:prSet presAssocID="{F9E77A0C-12B0-46F7-A776-2EE3A7572766}" presName="spaceBetweenRectangles" presStyleCnt="0"/>
      <dgm:spPr/>
    </dgm:pt>
    <dgm:pt modelId="{F6807945-EC10-47FC-A3E6-EBE95C0005BC}" type="pres">
      <dgm:prSet presAssocID="{D3BDEF6E-5D84-4C7D-A25F-90151BA6D012}" presName="parentLin" presStyleCnt="0"/>
      <dgm:spPr/>
    </dgm:pt>
    <dgm:pt modelId="{1FDCE1B8-A9B0-432B-BC61-8A959880867A}" type="pres">
      <dgm:prSet presAssocID="{D3BDEF6E-5D84-4C7D-A25F-90151BA6D012}" presName="parentLeftMargin" presStyleLbl="node1" presStyleIdx="2" presStyleCnt="6"/>
      <dgm:spPr/>
    </dgm:pt>
    <dgm:pt modelId="{12399C30-5EA7-4D07-A681-F8DE4E27D34B}" type="pres">
      <dgm:prSet presAssocID="{D3BDEF6E-5D84-4C7D-A25F-90151BA6D012}" presName="parentText" presStyleLbl="node1" presStyleIdx="3" presStyleCnt="6">
        <dgm:presLayoutVars>
          <dgm:chMax val="0"/>
          <dgm:bulletEnabled val="1"/>
        </dgm:presLayoutVars>
      </dgm:prSet>
      <dgm:spPr/>
    </dgm:pt>
    <dgm:pt modelId="{951F03BB-E3ED-40E2-9004-AF09B5C46DB6}" type="pres">
      <dgm:prSet presAssocID="{D3BDEF6E-5D84-4C7D-A25F-90151BA6D012}" presName="negativeSpace" presStyleCnt="0"/>
      <dgm:spPr/>
    </dgm:pt>
    <dgm:pt modelId="{C4826B6E-0346-45A1-A255-8D8863114DA8}" type="pres">
      <dgm:prSet presAssocID="{D3BDEF6E-5D84-4C7D-A25F-90151BA6D012}" presName="childText" presStyleLbl="conFgAcc1" presStyleIdx="3" presStyleCnt="6">
        <dgm:presLayoutVars>
          <dgm:bulletEnabled val="1"/>
        </dgm:presLayoutVars>
      </dgm:prSet>
      <dgm:spPr/>
    </dgm:pt>
    <dgm:pt modelId="{89525738-04A3-4767-AC2B-31F2FB38ADDA}" type="pres">
      <dgm:prSet presAssocID="{46EF0AB2-5AF7-4BA1-B7A0-21AD584A8B92}" presName="spaceBetweenRectangles" presStyleCnt="0"/>
      <dgm:spPr/>
    </dgm:pt>
    <dgm:pt modelId="{A4357B76-0A89-41BC-A29F-45A8FF91D5B7}" type="pres">
      <dgm:prSet presAssocID="{56DD6B7C-2BDD-4B69-A6B2-1AEBBFA1D7A5}" presName="parentLin" presStyleCnt="0"/>
      <dgm:spPr/>
    </dgm:pt>
    <dgm:pt modelId="{6D453730-D342-45EF-BA26-4C82CADE44BB}" type="pres">
      <dgm:prSet presAssocID="{56DD6B7C-2BDD-4B69-A6B2-1AEBBFA1D7A5}" presName="parentLeftMargin" presStyleLbl="node1" presStyleIdx="3" presStyleCnt="6"/>
      <dgm:spPr/>
    </dgm:pt>
    <dgm:pt modelId="{B467521C-BC54-4948-A9BC-C5E10E822C8F}" type="pres">
      <dgm:prSet presAssocID="{56DD6B7C-2BDD-4B69-A6B2-1AEBBFA1D7A5}" presName="parentText" presStyleLbl="node1" presStyleIdx="4" presStyleCnt="6">
        <dgm:presLayoutVars>
          <dgm:chMax val="0"/>
          <dgm:bulletEnabled val="1"/>
        </dgm:presLayoutVars>
      </dgm:prSet>
      <dgm:spPr/>
    </dgm:pt>
    <dgm:pt modelId="{8A329A14-D60F-4BA3-A1B9-91B9E10C64F1}" type="pres">
      <dgm:prSet presAssocID="{56DD6B7C-2BDD-4B69-A6B2-1AEBBFA1D7A5}" presName="negativeSpace" presStyleCnt="0"/>
      <dgm:spPr/>
    </dgm:pt>
    <dgm:pt modelId="{280B91EC-3576-4391-9A86-F46C91BD55EC}" type="pres">
      <dgm:prSet presAssocID="{56DD6B7C-2BDD-4B69-A6B2-1AEBBFA1D7A5}" presName="childText" presStyleLbl="conFgAcc1" presStyleIdx="4" presStyleCnt="6">
        <dgm:presLayoutVars>
          <dgm:bulletEnabled val="1"/>
        </dgm:presLayoutVars>
      </dgm:prSet>
      <dgm:spPr/>
    </dgm:pt>
    <dgm:pt modelId="{582C94CC-A2CB-4F4A-8424-1029096C4E3A}" type="pres">
      <dgm:prSet presAssocID="{F4AF59F4-D33D-4D5E-A931-82435048375B}" presName="spaceBetweenRectangles" presStyleCnt="0"/>
      <dgm:spPr/>
    </dgm:pt>
    <dgm:pt modelId="{CC8F7617-6E20-4D9D-A520-531EDD4E6506}" type="pres">
      <dgm:prSet presAssocID="{01DF9FBC-1057-4C1B-98B1-506445F51292}" presName="parentLin" presStyleCnt="0"/>
      <dgm:spPr/>
    </dgm:pt>
    <dgm:pt modelId="{E57BEB34-478C-48B4-A04C-0CD4726AE10D}" type="pres">
      <dgm:prSet presAssocID="{01DF9FBC-1057-4C1B-98B1-506445F51292}" presName="parentLeftMargin" presStyleLbl="node1" presStyleIdx="4" presStyleCnt="6"/>
      <dgm:spPr/>
    </dgm:pt>
    <dgm:pt modelId="{D546E96E-3304-40ED-9029-52E52A42CECA}" type="pres">
      <dgm:prSet presAssocID="{01DF9FBC-1057-4C1B-98B1-506445F51292}" presName="parentText" presStyleLbl="node1" presStyleIdx="5" presStyleCnt="6">
        <dgm:presLayoutVars>
          <dgm:chMax val="0"/>
          <dgm:bulletEnabled val="1"/>
        </dgm:presLayoutVars>
      </dgm:prSet>
      <dgm:spPr/>
    </dgm:pt>
    <dgm:pt modelId="{4BE56790-4281-4440-8FD6-6F1FEAA01E33}" type="pres">
      <dgm:prSet presAssocID="{01DF9FBC-1057-4C1B-98B1-506445F51292}" presName="negativeSpace" presStyleCnt="0"/>
      <dgm:spPr/>
    </dgm:pt>
    <dgm:pt modelId="{6A186487-2120-4A12-8FC6-62BE5140CB14}" type="pres">
      <dgm:prSet presAssocID="{01DF9FBC-1057-4C1B-98B1-506445F51292}" presName="childText" presStyleLbl="conFgAcc1" presStyleIdx="5" presStyleCnt="6">
        <dgm:presLayoutVars>
          <dgm:bulletEnabled val="1"/>
        </dgm:presLayoutVars>
      </dgm:prSet>
      <dgm:spPr/>
    </dgm:pt>
  </dgm:ptLst>
  <dgm:cxnLst>
    <dgm:cxn modelId="{FC4DA08E-C69D-4F4C-BBA8-A0354DD7897B}" type="presOf" srcId="{EBA05DA8-2058-4E2E-85E7-86C8871E8C4C}" destId="{21F62C03-84AB-4E17-A11B-F9EF91658D8D}" srcOrd="0" destOrd="0" presId="urn:microsoft.com/office/officeart/2005/8/layout/list1"/>
    <dgm:cxn modelId="{4C98D219-F13C-43F5-A0FD-44CD6F76FC31}" srcId="{4ACF5544-DC98-48DF-A3C4-0DDB3EBB6BB3}" destId="{EBA05DA8-2058-4E2E-85E7-86C8871E8C4C}" srcOrd="1" destOrd="0" parTransId="{7D867AB1-F6F0-48AE-A074-2F9B0C386AEF}" sibTransId="{A1B3225E-2859-4D5F-9CEE-FBED2C68DE3C}"/>
    <dgm:cxn modelId="{A3996903-02E4-446A-9D49-4FBE6667E1A2}" type="presOf" srcId="{D3BDEF6E-5D84-4C7D-A25F-90151BA6D012}" destId="{1FDCE1B8-A9B0-432B-BC61-8A959880867A}" srcOrd="0" destOrd="0" presId="urn:microsoft.com/office/officeart/2005/8/layout/list1"/>
    <dgm:cxn modelId="{82FF4145-F11F-4629-866C-865A4C025E7D}" type="presOf" srcId="{3594F00B-3E3F-46D1-912B-73117DEBCBF6}" destId="{AD7946CD-49FC-4A93-AF0E-22F7AB6A67EC}" srcOrd="1" destOrd="0" presId="urn:microsoft.com/office/officeart/2005/8/layout/list1"/>
    <dgm:cxn modelId="{5892C6ED-525B-44E2-8F73-14F88B0A4491}" type="presOf" srcId="{56DD6B7C-2BDD-4B69-A6B2-1AEBBFA1D7A5}" destId="{6D453730-D342-45EF-BA26-4C82CADE44BB}" srcOrd="0" destOrd="0" presId="urn:microsoft.com/office/officeart/2005/8/layout/list1"/>
    <dgm:cxn modelId="{A1D2A89E-9ACC-42CC-8BBE-4930EC94EE04}" srcId="{4ACF5544-DC98-48DF-A3C4-0DDB3EBB6BB3}" destId="{BA3DE41D-B1FF-411C-BC29-CBA13C07A428}" srcOrd="2" destOrd="0" parTransId="{C535A619-F6D7-41E6-9CCB-DE284992360E}" sibTransId="{F9E77A0C-12B0-46F7-A776-2EE3A7572766}"/>
    <dgm:cxn modelId="{4538302B-7D10-4045-9FC3-FDD289B8880F}" type="presOf" srcId="{EBA05DA8-2058-4E2E-85E7-86C8871E8C4C}" destId="{0B9A9A9E-C1E2-42B9-9A85-7937607C0724}" srcOrd="1" destOrd="0" presId="urn:microsoft.com/office/officeart/2005/8/layout/list1"/>
    <dgm:cxn modelId="{3D4CD5F0-526E-4999-B494-BD938CAC7DE4}" type="presOf" srcId="{4ACF5544-DC98-48DF-A3C4-0DDB3EBB6BB3}" destId="{A4CFFB5B-3CFD-4226-BECD-6CD82AF6F7D2}" srcOrd="0" destOrd="0" presId="urn:microsoft.com/office/officeart/2005/8/layout/list1"/>
    <dgm:cxn modelId="{B32986A7-FFBF-4FCB-A93F-4544DDCB9AB1}" type="presOf" srcId="{3594F00B-3E3F-46D1-912B-73117DEBCBF6}" destId="{290EFC90-F5FE-4E99-977B-C83442C6222C}" srcOrd="0" destOrd="0" presId="urn:microsoft.com/office/officeart/2005/8/layout/list1"/>
    <dgm:cxn modelId="{97719815-AE2E-4FCD-AE43-A91D5449886B}" type="presOf" srcId="{01DF9FBC-1057-4C1B-98B1-506445F51292}" destId="{D546E96E-3304-40ED-9029-52E52A42CECA}" srcOrd="1" destOrd="0" presId="urn:microsoft.com/office/officeart/2005/8/layout/list1"/>
    <dgm:cxn modelId="{26BDC746-6EFC-4F95-94FF-0D73DF7C3E4E}" srcId="{4ACF5544-DC98-48DF-A3C4-0DDB3EBB6BB3}" destId="{01DF9FBC-1057-4C1B-98B1-506445F51292}" srcOrd="5" destOrd="0" parTransId="{05D6A53D-8F2D-43F7-AE32-0565DAC084B2}" sibTransId="{770859B3-D0B5-4ACA-B91B-C6F846CFF6DB}"/>
    <dgm:cxn modelId="{D8D1A17E-697B-4F37-8E39-48C49837E9F6}" type="presOf" srcId="{BA3DE41D-B1FF-411C-BC29-CBA13C07A428}" destId="{77A7A64E-5BB6-4C5E-A338-7A99F52ED22F}" srcOrd="1" destOrd="0" presId="urn:microsoft.com/office/officeart/2005/8/layout/list1"/>
    <dgm:cxn modelId="{A2335EE0-87C5-4C52-BAF6-A68222064E18}" srcId="{4ACF5544-DC98-48DF-A3C4-0DDB3EBB6BB3}" destId="{3594F00B-3E3F-46D1-912B-73117DEBCBF6}" srcOrd="0" destOrd="0" parTransId="{D96D5087-59E7-44B2-B55B-BD827C0608A3}" sibTransId="{F9AF381F-4CA4-45F7-A398-F1EE9F363481}"/>
    <dgm:cxn modelId="{E57A815B-5EDB-459C-827D-D6CDEA85307F}" srcId="{4ACF5544-DC98-48DF-A3C4-0DDB3EBB6BB3}" destId="{D3BDEF6E-5D84-4C7D-A25F-90151BA6D012}" srcOrd="3" destOrd="0" parTransId="{DF13A5D6-BBBB-48F0-BC0B-037140A33B68}" sibTransId="{46EF0AB2-5AF7-4BA1-B7A0-21AD584A8B92}"/>
    <dgm:cxn modelId="{EDC68321-1506-4268-94D8-886E84617B34}" srcId="{4ACF5544-DC98-48DF-A3C4-0DDB3EBB6BB3}" destId="{56DD6B7C-2BDD-4B69-A6B2-1AEBBFA1D7A5}" srcOrd="4" destOrd="0" parTransId="{12C2A8D7-4F4E-4D08-A8B7-6B3E77191D2E}" sibTransId="{F4AF59F4-D33D-4D5E-A931-82435048375B}"/>
    <dgm:cxn modelId="{FEE0150D-C294-4B1C-9BE0-AFD4AB7D37B1}" type="presOf" srcId="{BA3DE41D-B1FF-411C-BC29-CBA13C07A428}" destId="{FC630123-502B-4919-9BBD-F0FC162F0C3F}" srcOrd="0" destOrd="0" presId="urn:microsoft.com/office/officeart/2005/8/layout/list1"/>
    <dgm:cxn modelId="{9501E56B-12D5-4EB5-B63A-8FA885B8D332}" type="presOf" srcId="{01DF9FBC-1057-4C1B-98B1-506445F51292}" destId="{E57BEB34-478C-48B4-A04C-0CD4726AE10D}" srcOrd="0" destOrd="0" presId="urn:microsoft.com/office/officeart/2005/8/layout/list1"/>
    <dgm:cxn modelId="{CCAC493C-0348-4724-A7CC-27A9C7973641}" type="presOf" srcId="{56DD6B7C-2BDD-4B69-A6B2-1AEBBFA1D7A5}" destId="{B467521C-BC54-4948-A9BC-C5E10E822C8F}" srcOrd="1" destOrd="0" presId="urn:microsoft.com/office/officeart/2005/8/layout/list1"/>
    <dgm:cxn modelId="{2D1BFEE6-B232-4049-9EC3-3FF25DCDB62E}" type="presOf" srcId="{D3BDEF6E-5D84-4C7D-A25F-90151BA6D012}" destId="{12399C30-5EA7-4D07-A681-F8DE4E27D34B}" srcOrd="1" destOrd="0" presId="urn:microsoft.com/office/officeart/2005/8/layout/list1"/>
    <dgm:cxn modelId="{3B9DAEB2-6793-469E-8711-8D5FA770D145}" type="presParOf" srcId="{A4CFFB5B-3CFD-4226-BECD-6CD82AF6F7D2}" destId="{FB502DEF-D5BF-4153-BA42-933BD9E0194C}" srcOrd="0" destOrd="0" presId="urn:microsoft.com/office/officeart/2005/8/layout/list1"/>
    <dgm:cxn modelId="{BDBB2EED-A255-44AA-A129-3514AF82A821}" type="presParOf" srcId="{FB502DEF-D5BF-4153-BA42-933BD9E0194C}" destId="{290EFC90-F5FE-4E99-977B-C83442C6222C}" srcOrd="0" destOrd="0" presId="urn:microsoft.com/office/officeart/2005/8/layout/list1"/>
    <dgm:cxn modelId="{05099DFA-3DA8-4DDA-9B18-D36848B6A48E}" type="presParOf" srcId="{FB502DEF-D5BF-4153-BA42-933BD9E0194C}" destId="{AD7946CD-49FC-4A93-AF0E-22F7AB6A67EC}" srcOrd="1" destOrd="0" presId="urn:microsoft.com/office/officeart/2005/8/layout/list1"/>
    <dgm:cxn modelId="{9F28B9FD-77BB-4B32-A813-9CD5A3B72DBF}" type="presParOf" srcId="{A4CFFB5B-3CFD-4226-BECD-6CD82AF6F7D2}" destId="{3C0E2C3A-088F-48A0-851E-2E7F60C22703}" srcOrd="1" destOrd="0" presId="urn:microsoft.com/office/officeart/2005/8/layout/list1"/>
    <dgm:cxn modelId="{F928D518-FF69-46A8-81D6-9953B2AB68F6}" type="presParOf" srcId="{A4CFFB5B-3CFD-4226-BECD-6CD82AF6F7D2}" destId="{DDE6B8F3-BE86-459D-B630-7B0A9B9E4B2A}" srcOrd="2" destOrd="0" presId="urn:microsoft.com/office/officeart/2005/8/layout/list1"/>
    <dgm:cxn modelId="{334BEA07-186A-480F-9D64-1ECB394C54DC}" type="presParOf" srcId="{A4CFFB5B-3CFD-4226-BECD-6CD82AF6F7D2}" destId="{EEA402FB-2AE5-4C68-973A-92A364C2C7BE}" srcOrd="3" destOrd="0" presId="urn:microsoft.com/office/officeart/2005/8/layout/list1"/>
    <dgm:cxn modelId="{783EBD2A-168A-4628-AED6-7CF99509B4E7}" type="presParOf" srcId="{A4CFFB5B-3CFD-4226-BECD-6CD82AF6F7D2}" destId="{3523E377-DF4E-43E3-B52D-A874C8E8F79B}" srcOrd="4" destOrd="0" presId="urn:microsoft.com/office/officeart/2005/8/layout/list1"/>
    <dgm:cxn modelId="{70B03589-2D14-4C9D-909D-AB27AD970A5C}" type="presParOf" srcId="{3523E377-DF4E-43E3-B52D-A874C8E8F79B}" destId="{21F62C03-84AB-4E17-A11B-F9EF91658D8D}" srcOrd="0" destOrd="0" presId="urn:microsoft.com/office/officeart/2005/8/layout/list1"/>
    <dgm:cxn modelId="{7AC590D9-21D7-49EB-B14F-8709193540E6}" type="presParOf" srcId="{3523E377-DF4E-43E3-B52D-A874C8E8F79B}" destId="{0B9A9A9E-C1E2-42B9-9A85-7937607C0724}" srcOrd="1" destOrd="0" presId="urn:microsoft.com/office/officeart/2005/8/layout/list1"/>
    <dgm:cxn modelId="{49FF16D5-0066-457C-A539-C7B6A233BF5F}" type="presParOf" srcId="{A4CFFB5B-3CFD-4226-BECD-6CD82AF6F7D2}" destId="{ECE9965C-224D-4B8D-85F9-D281D665EA1B}" srcOrd="5" destOrd="0" presId="urn:microsoft.com/office/officeart/2005/8/layout/list1"/>
    <dgm:cxn modelId="{A753B0C9-5A65-4AB9-884D-F2CB9C6928AD}" type="presParOf" srcId="{A4CFFB5B-3CFD-4226-BECD-6CD82AF6F7D2}" destId="{BD7CF2F7-CCAF-4B04-80FF-419B6C2AC171}" srcOrd="6" destOrd="0" presId="urn:microsoft.com/office/officeart/2005/8/layout/list1"/>
    <dgm:cxn modelId="{BC304E89-70BC-48F5-A401-9BB47D665560}" type="presParOf" srcId="{A4CFFB5B-3CFD-4226-BECD-6CD82AF6F7D2}" destId="{F0C36846-EC8E-475E-8C74-C8BFC1435FD7}" srcOrd="7" destOrd="0" presId="urn:microsoft.com/office/officeart/2005/8/layout/list1"/>
    <dgm:cxn modelId="{C545079A-2409-4B5E-98DB-99CC33237645}" type="presParOf" srcId="{A4CFFB5B-3CFD-4226-BECD-6CD82AF6F7D2}" destId="{94011CA3-8607-424D-9F05-B8EF4749D69F}" srcOrd="8" destOrd="0" presId="urn:microsoft.com/office/officeart/2005/8/layout/list1"/>
    <dgm:cxn modelId="{C9F16F45-7AC4-45ED-93AF-F24D3AC08401}" type="presParOf" srcId="{94011CA3-8607-424D-9F05-B8EF4749D69F}" destId="{FC630123-502B-4919-9BBD-F0FC162F0C3F}" srcOrd="0" destOrd="0" presId="urn:microsoft.com/office/officeart/2005/8/layout/list1"/>
    <dgm:cxn modelId="{03938270-ED09-4AD7-99D7-5723B01112CB}" type="presParOf" srcId="{94011CA3-8607-424D-9F05-B8EF4749D69F}" destId="{77A7A64E-5BB6-4C5E-A338-7A99F52ED22F}" srcOrd="1" destOrd="0" presId="urn:microsoft.com/office/officeart/2005/8/layout/list1"/>
    <dgm:cxn modelId="{8568C503-A905-43EC-9312-2F4013ADAE1E}" type="presParOf" srcId="{A4CFFB5B-3CFD-4226-BECD-6CD82AF6F7D2}" destId="{53756A10-3664-4327-8895-A24E6B789EBB}" srcOrd="9" destOrd="0" presId="urn:microsoft.com/office/officeart/2005/8/layout/list1"/>
    <dgm:cxn modelId="{3053F9B0-6978-4E35-93D6-927D87D627BA}" type="presParOf" srcId="{A4CFFB5B-3CFD-4226-BECD-6CD82AF6F7D2}" destId="{A2BE7B51-5B05-49AB-BA6C-52CB7ADF39AD}" srcOrd="10" destOrd="0" presId="urn:microsoft.com/office/officeart/2005/8/layout/list1"/>
    <dgm:cxn modelId="{9246B8DE-C26E-4357-9873-EA26452AFEB6}" type="presParOf" srcId="{A4CFFB5B-3CFD-4226-BECD-6CD82AF6F7D2}" destId="{9177D681-8BBE-41E7-A82F-C4F55E4810DF}" srcOrd="11" destOrd="0" presId="urn:microsoft.com/office/officeart/2005/8/layout/list1"/>
    <dgm:cxn modelId="{ED61B616-889F-4D56-AE54-164099459A79}" type="presParOf" srcId="{A4CFFB5B-3CFD-4226-BECD-6CD82AF6F7D2}" destId="{F6807945-EC10-47FC-A3E6-EBE95C0005BC}" srcOrd="12" destOrd="0" presId="urn:microsoft.com/office/officeart/2005/8/layout/list1"/>
    <dgm:cxn modelId="{2FABD3AE-9D0B-42BB-8868-FEB87663B1E4}" type="presParOf" srcId="{F6807945-EC10-47FC-A3E6-EBE95C0005BC}" destId="{1FDCE1B8-A9B0-432B-BC61-8A959880867A}" srcOrd="0" destOrd="0" presId="urn:microsoft.com/office/officeart/2005/8/layout/list1"/>
    <dgm:cxn modelId="{BCB3060C-C154-4CCF-B670-670E27768578}" type="presParOf" srcId="{F6807945-EC10-47FC-A3E6-EBE95C0005BC}" destId="{12399C30-5EA7-4D07-A681-F8DE4E27D34B}" srcOrd="1" destOrd="0" presId="urn:microsoft.com/office/officeart/2005/8/layout/list1"/>
    <dgm:cxn modelId="{D8616B14-D825-4970-820A-4F5E09752A8D}" type="presParOf" srcId="{A4CFFB5B-3CFD-4226-BECD-6CD82AF6F7D2}" destId="{951F03BB-E3ED-40E2-9004-AF09B5C46DB6}" srcOrd="13" destOrd="0" presId="urn:microsoft.com/office/officeart/2005/8/layout/list1"/>
    <dgm:cxn modelId="{79F83AEB-2F77-4CE4-8CDE-323A6A6C99CE}" type="presParOf" srcId="{A4CFFB5B-3CFD-4226-BECD-6CD82AF6F7D2}" destId="{C4826B6E-0346-45A1-A255-8D8863114DA8}" srcOrd="14" destOrd="0" presId="urn:microsoft.com/office/officeart/2005/8/layout/list1"/>
    <dgm:cxn modelId="{10DA2CB0-9E96-4419-BF14-B3C7E01B7B7B}" type="presParOf" srcId="{A4CFFB5B-3CFD-4226-BECD-6CD82AF6F7D2}" destId="{89525738-04A3-4767-AC2B-31F2FB38ADDA}" srcOrd="15" destOrd="0" presId="urn:microsoft.com/office/officeart/2005/8/layout/list1"/>
    <dgm:cxn modelId="{349435B7-2AD4-4EEB-90E4-F9D1F40264CB}" type="presParOf" srcId="{A4CFFB5B-3CFD-4226-BECD-6CD82AF6F7D2}" destId="{A4357B76-0A89-41BC-A29F-45A8FF91D5B7}" srcOrd="16" destOrd="0" presId="urn:microsoft.com/office/officeart/2005/8/layout/list1"/>
    <dgm:cxn modelId="{CC486872-7061-4966-B3B1-E88CA2B50D55}" type="presParOf" srcId="{A4357B76-0A89-41BC-A29F-45A8FF91D5B7}" destId="{6D453730-D342-45EF-BA26-4C82CADE44BB}" srcOrd="0" destOrd="0" presId="urn:microsoft.com/office/officeart/2005/8/layout/list1"/>
    <dgm:cxn modelId="{8A7E83D9-649C-44B2-8CB2-D4B5C826F7F8}" type="presParOf" srcId="{A4357B76-0A89-41BC-A29F-45A8FF91D5B7}" destId="{B467521C-BC54-4948-A9BC-C5E10E822C8F}" srcOrd="1" destOrd="0" presId="urn:microsoft.com/office/officeart/2005/8/layout/list1"/>
    <dgm:cxn modelId="{4C13259D-20F0-4687-BA87-A734170BAA7A}" type="presParOf" srcId="{A4CFFB5B-3CFD-4226-BECD-6CD82AF6F7D2}" destId="{8A329A14-D60F-4BA3-A1B9-91B9E10C64F1}" srcOrd="17" destOrd="0" presId="urn:microsoft.com/office/officeart/2005/8/layout/list1"/>
    <dgm:cxn modelId="{B9CDAB08-1A23-4010-AD38-1ABCC8BB4346}" type="presParOf" srcId="{A4CFFB5B-3CFD-4226-BECD-6CD82AF6F7D2}" destId="{280B91EC-3576-4391-9A86-F46C91BD55EC}" srcOrd="18" destOrd="0" presId="urn:microsoft.com/office/officeart/2005/8/layout/list1"/>
    <dgm:cxn modelId="{33A05B41-A671-4606-8B18-D406001CF858}" type="presParOf" srcId="{A4CFFB5B-3CFD-4226-BECD-6CD82AF6F7D2}" destId="{582C94CC-A2CB-4F4A-8424-1029096C4E3A}" srcOrd="19" destOrd="0" presId="urn:microsoft.com/office/officeart/2005/8/layout/list1"/>
    <dgm:cxn modelId="{417F9483-5E95-4B36-8461-7B162C025A7B}" type="presParOf" srcId="{A4CFFB5B-3CFD-4226-BECD-6CD82AF6F7D2}" destId="{CC8F7617-6E20-4D9D-A520-531EDD4E6506}" srcOrd="20" destOrd="0" presId="urn:microsoft.com/office/officeart/2005/8/layout/list1"/>
    <dgm:cxn modelId="{E98F72EA-427E-46B0-9F24-5F0BF865A363}" type="presParOf" srcId="{CC8F7617-6E20-4D9D-A520-531EDD4E6506}" destId="{E57BEB34-478C-48B4-A04C-0CD4726AE10D}" srcOrd="0" destOrd="0" presId="urn:microsoft.com/office/officeart/2005/8/layout/list1"/>
    <dgm:cxn modelId="{29A86425-BBEB-405E-9FE7-CCB2EF3B5E8C}" type="presParOf" srcId="{CC8F7617-6E20-4D9D-A520-531EDD4E6506}" destId="{D546E96E-3304-40ED-9029-52E52A42CECA}" srcOrd="1" destOrd="0" presId="urn:microsoft.com/office/officeart/2005/8/layout/list1"/>
    <dgm:cxn modelId="{237296C6-19D6-4996-8882-CE19C4702D11}" type="presParOf" srcId="{A4CFFB5B-3CFD-4226-BECD-6CD82AF6F7D2}" destId="{4BE56790-4281-4440-8FD6-6F1FEAA01E33}" srcOrd="21" destOrd="0" presId="urn:microsoft.com/office/officeart/2005/8/layout/list1"/>
    <dgm:cxn modelId="{9BF29F4B-958F-4B7F-94B9-A7CD99CBBCCF}" type="presParOf" srcId="{A4CFFB5B-3CFD-4226-BECD-6CD82AF6F7D2}" destId="{6A186487-2120-4A12-8FC6-62BE5140CB14}"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797A94-79C6-4AAE-BBA8-06CCCCC8FB8E}">
      <dsp:nvSpPr>
        <dsp:cNvPr id="0" name=""/>
        <dsp:cNvSpPr/>
      </dsp:nvSpPr>
      <dsp:spPr>
        <a:xfrm>
          <a:off x="0" y="376716"/>
          <a:ext cx="7615262" cy="4032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8AA006B-3ED4-487F-9DE7-93F85ECBF467}">
      <dsp:nvSpPr>
        <dsp:cNvPr id="0" name=""/>
        <dsp:cNvSpPr/>
      </dsp:nvSpPr>
      <dsp:spPr>
        <a:xfrm>
          <a:off x="380763" y="140556"/>
          <a:ext cx="7030265" cy="47232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487" tIns="0" rIns="201487"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itchFamily="18" charset="0"/>
              <a:cs typeface="Times New Roman" pitchFamily="18" charset="0"/>
            </a:rPr>
            <a:t>жизнь</a:t>
          </a:r>
          <a:endParaRPr lang="ru-RU" sz="2000" kern="1200" dirty="0">
            <a:latin typeface="Times New Roman" pitchFamily="18" charset="0"/>
            <a:cs typeface="Times New Roman" pitchFamily="18" charset="0"/>
          </a:endParaRPr>
        </a:p>
      </dsp:txBody>
      <dsp:txXfrm>
        <a:off x="403820" y="163613"/>
        <a:ext cx="6984151" cy="426206"/>
      </dsp:txXfrm>
    </dsp:sp>
    <dsp:sp modelId="{A78F5CA9-D07F-4674-AD5B-429A7D395669}">
      <dsp:nvSpPr>
        <dsp:cNvPr id="0" name=""/>
        <dsp:cNvSpPr/>
      </dsp:nvSpPr>
      <dsp:spPr>
        <a:xfrm>
          <a:off x="0" y="1102476"/>
          <a:ext cx="7615262" cy="4032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E1E0C4F-B9C5-413D-9B4C-F5B61C253EBF}">
      <dsp:nvSpPr>
        <dsp:cNvPr id="0" name=""/>
        <dsp:cNvSpPr/>
      </dsp:nvSpPr>
      <dsp:spPr>
        <a:xfrm>
          <a:off x="380763" y="866316"/>
          <a:ext cx="7043485" cy="47232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487" tIns="0" rIns="201487"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itchFamily="18" charset="0"/>
              <a:cs typeface="Times New Roman" pitchFamily="18" charset="0"/>
            </a:rPr>
            <a:t>достоинство</a:t>
          </a:r>
          <a:endParaRPr lang="ru-RU" sz="2000" kern="1200" dirty="0">
            <a:latin typeface="Times New Roman" pitchFamily="18" charset="0"/>
            <a:cs typeface="Times New Roman" pitchFamily="18" charset="0"/>
          </a:endParaRPr>
        </a:p>
      </dsp:txBody>
      <dsp:txXfrm>
        <a:off x="403820" y="889373"/>
        <a:ext cx="6997371" cy="426206"/>
      </dsp:txXfrm>
    </dsp:sp>
    <dsp:sp modelId="{F6015A65-9B0C-45A0-B461-AD281EE8DA1D}">
      <dsp:nvSpPr>
        <dsp:cNvPr id="0" name=""/>
        <dsp:cNvSpPr/>
      </dsp:nvSpPr>
      <dsp:spPr>
        <a:xfrm>
          <a:off x="0" y="1828236"/>
          <a:ext cx="7615262" cy="4032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EA032A0-C225-4AD1-AA76-67029DEA2CF5}">
      <dsp:nvSpPr>
        <dsp:cNvPr id="0" name=""/>
        <dsp:cNvSpPr/>
      </dsp:nvSpPr>
      <dsp:spPr>
        <a:xfrm>
          <a:off x="380763" y="1592076"/>
          <a:ext cx="7030265" cy="47232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487" tIns="0" rIns="201487"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itchFamily="18" charset="0"/>
              <a:cs typeface="Times New Roman" pitchFamily="18" charset="0"/>
            </a:rPr>
            <a:t>права и свободы человека</a:t>
          </a:r>
          <a:endParaRPr lang="ru-RU" sz="2000" kern="1200" dirty="0">
            <a:latin typeface="Times New Roman" pitchFamily="18" charset="0"/>
            <a:cs typeface="Times New Roman" pitchFamily="18" charset="0"/>
          </a:endParaRPr>
        </a:p>
      </dsp:txBody>
      <dsp:txXfrm>
        <a:off x="403820" y="1615133"/>
        <a:ext cx="6984151" cy="426206"/>
      </dsp:txXfrm>
    </dsp:sp>
    <dsp:sp modelId="{5DF3DDD7-8304-46CC-86B6-70389D15AA4D}">
      <dsp:nvSpPr>
        <dsp:cNvPr id="0" name=""/>
        <dsp:cNvSpPr/>
      </dsp:nvSpPr>
      <dsp:spPr>
        <a:xfrm>
          <a:off x="0" y="2553996"/>
          <a:ext cx="7615262" cy="4032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54F3F23-6E00-4F53-9D36-4B13331C6DEB}">
      <dsp:nvSpPr>
        <dsp:cNvPr id="0" name=""/>
        <dsp:cNvSpPr/>
      </dsp:nvSpPr>
      <dsp:spPr>
        <a:xfrm>
          <a:off x="380763" y="2317836"/>
          <a:ext cx="7017524" cy="47232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487" tIns="0" rIns="201487"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itchFamily="18" charset="0"/>
              <a:cs typeface="Times New Roman" pitchFamily="18" charset="0"/>
            </a:rPr>
            <a:t>патриотизм</a:t>
          </a:r>
          <a:endParaRPr lang="ru-RU" sz="2000" kern="1200" dirty="0">
            <a:latin typeface="Times New Roman" pitchFamily="18" charset="0"/>
            <a:cs typeface="Times New Roman" pitchFamily="18" charset="0"/>
          </a:endParaRPr>
        </a:p>
      </dsp:txBody>
      <dsp:txXfrm>
        <a:off x="403820" y="2340893"/>
        <a:ext cx="6971410" cy="426206"/>
      </dsp:txXfrm>
    </dsp:sp>
    <dsp:sp modelId="{8A890DCD-3E0C-44A2-8A32-2B9FEB032628}">
      <dsp:nvSpPr>
        <dsp:cNvPr id="0" name=""/>
        <dsp:cNvSpPr/>
      </dsp:nvSpPr>
      <dsp:spPr>
        <a:xfrm>
          <a:off x="0" y="3279756"/>
          <a:ext cx="7615262" cy="4032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3DAF24C-36E0-414A-BB0B-23372EEB6A1A}">
      <dsp:nvSpPr>
        <dsp:cNvPr id="0" name=""/>
        <dsp:cNvSpPr/>
      </dsp:nvSpPr>
      <dsp:spPr>
        <a:xfrm>
          <a:off x="368879" y="3036700"/>
          <a:ext cx="7043538" cy="47232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487" tIns="0" rIns="201487"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itchFamily="18" charset="0"/>
              <a:cs typeface="Times New Roman" pitchFamily="18" charset="0"/>
            </a:rPr>
            <a:t>гражданственность</a:t>
          </a:r>
          <a:endParaRPr lang="ru-RU" sz="2000" kern="1200" dirty="0">
            <a:latin typeface="Times New Roman" pitchFamily="18" charset="0"/>
            <a:cs typeface="Times New Roman" pitchFamily="18" charset="0"/>
          </a:endParaRPr>
        </a:p>
      </dsp:txBody>
      <dsp:txXfrm>
        <a:off x="391936" y="3059757"/>
        <a:ext cx="6997424" cy="426206"/>
      </dsp:txXfrm>
    </dsp:sp>
    <dsp:sp modelId="{60E156F2-CDD6-4DF5-AB59-FED1155D8816}">
      <dsp:nvSpPr>
        <dsp:cNvPr id="0" name=""/>
        <dsp:cNvSpPr/>
      </dsp:nvSpPr>
      <dsp:spPr>
        <a:xfrm>
          <a:off x="0" y="4005516"/>
          <a:ext cx="7615262" cy="4032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15160EE-9D44-460E-9C1B-FB1D54FF6B8C}">
      <dsp:nvSpPr>
        <dsp:cNvPr id="0" name=""/>
        <dsp:cNvSpPr/>
      </dsp:nvSpPr>
      <dsp:spPr>
        <a:xfrm>
          <a:off x="380763" y="3769356"/>
          <a:ext cx="7030211" cy="47232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487" tIns="0" rIns="201487"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itchFamily="18" charset="0"/>
              <a:cs typeface="Times New Roman" pitchFamily="18" charset="0"/>
            </a:rPr>
            <a:t>служение Отечеству и ответственность за его судьбу</a:t>
          </a:r>
          <a:endParaRPr lang="ru-RU" sz="2000" kern="1200" dirty="0">
            <a:latin typeface="Times New Roman" pitchFamily="18" charset="0"/>
            <a:cs typeface="Times New Roman" pitchFamily="18" charset="0"/>
          </a:endParaRPr>
        </a:p>
      </dsp:txBody>
      <dsp:txXfrm>
        <a:off x="403820" y="3792413"/>
        <a:ext cx="6984097" cy="426206"/>
      </dsp:txXfrm>
    </dsp:sp>
    <dsp:sp modelId="{FA9C73FB-1ED0-4C24-A49E-01A91FAA32B0}">
      <dsp:nvSpPr>
        <dsp:cNvPr id="0" name=""/>
        <dsp:cNvSpPr/>
      </dsp:nvSpPr>
      <dsp:spPr>
        <a:xfrm>
          <a:off x="0" y="4731276"/>
          <a:ext cx="7615262" cy="4032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F32A9A5-D7F0-487A-86F1-9CA69FB3F5E6}">
      <dsp:nvSpPr>
        <dsp:cNvPr id="0" name=""/>
        <dsp:cNvSpPr/>
      </dsp:nvSpPr>
      <dsp:spPr>
        <a:xfrm>
          <a:off x="380763" y="4495116"/>
          <a:ext cx="7030265" cy="47232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487" tIns="0" rIns="201487"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itchFamily="18" charset="0"/>
              <a:cs typeface="Times New Roman" pitchFamily="18" charset="0"/>
            </a:rPr>
            <a:t>высокие нравственные идеалы</a:t>
          </a:r>
          <a:endParaRPr lang="ru-RU" sz="2000" kern="1200" dirty="0">
            <a:latin typeface="Times New Roman" pitchFamily="18" charset="0"/>
            <a:cs typeface="Times New Roman" pitchFamily="18" charset="0"/>
          </a:endParaRPr>
        </a:p>
      </dsp:txBody>
      <dsp:txXfrm>
        <a:off x="403820" y="4518173"/>
        <a:ext cx="6984151" cy="426206"/>
      </dsp:txXfrm>
    </dsp:sp>
    <dsp:sp modelId="{2C1B1497-19F6-45D7-BE84-E5B6ADE4139D}">
      <dsp:nvSpPr>
        <dsp:cNvPr id="0" name=""/>
        <dsp:cNvSpPr/>
      </dsp:nvSpPr>
      <dsp:spPr>
        <a:xfrm>
          <a:off x="0" y="5457036"/>
          <a:ext cx="7615262" cy="4032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626A799-32A8-4906-8CAB-EA74B95DB7AF}">
      <dsp:nvSpPr>
        <dsp:cNvPr id="0" name=""/>
        <dsp:cNvSpPr/>
      </dsp:nvSpPr>
      <dsp:spPr>
        <a:xfrm>
          <a:off x="380763" y="5220876"/>
          <a:ext cx="7030265" cy="47232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1487" tIns="0" rIns="201487"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itchFamily="18" charset="0"/>
              <a:cs typeface="Times New Roman" pitchFamily="18" charset="0"/>
            </a:rPr>
            <a:t>крепкая семья</a:t>
          </a:r>
          <a:endParaRPr lang="ru-RU" sz="2000" kern="1200" dirty="0">
            <a:latin typeface="Times New Roman" pitchFamily="18" charset="0"/>
            <a:cs typeface="Times New Roman" pitchFamily="18" charset="0"/>
          </a:endParaRPr>
        </a:p>
      </dsp:txBody>
      <dsp:txXfrm>
        <a:off x="403820" y="5243933"/>
        <a:ext cx="6984151" cy="4262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E29194-0DD0-4DC9-BF1E-8F1C207898D5}">
      <dsp:nvSpPr>
        <dsp:cNvPr id="0" name=""/>
        <dsp:cNvSpPr/>
      </dsp:nvSpPr>
      <dsp:spPr>
        <a:xfrm>
          <a:off x="0" y="381716"/>
          <a:ext cx="7858180" cy="3276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B45A6D4-7A33-4A1D-A790-6337724CE4A2}">
      <dsp:nvSpPr>
        <dsp:cNvPr id="0" name=""/>
        <dsp:cNvSpPr/>
      </dsp:nvSpPr>
      <dsp:spPr>
        <a:xfrm>
          <a:off x="392909" y="189836"/>
          <a:ext cx="7072338" cy="38376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7914" tIns="0" rIns="207914"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itchFamily="18" charset="0"/>
              <a:cs typeface="Times New Roman" pitchFamily="18" charset="0"/>
            </a:rPr>
            <a:t>созидательный труд</a:t>
          </a:r>
          <a:endParaRPr lang="ru-RU" sz="2000" kern="1200" dirty="0">
            <a:latin typeface="Times New Roman" pitchFamily="18" charset="0"/>
            <a:cs typeface="Times New Roman" pitchFamily="18" charset="0"/>
          </a:endParaRPr>
        </a:p>
      </dsp:txBody>
      <dsp:txXfrm>
        <a:off x="411643" y="208570"/>
        <a:ext cx="7034870" cy="346292"/>
      </dsp:txXfrm>
    </dsp:sp>
    <dsp:sp modelId="{8B4F1333-F9EF-4F85-B501-1640F3DA707F}">
      <dsp:nvSpPr>
        <dsp:cNvPr id="0" name=""/>
        <dsp:cNvSpPr/>
      </dsp:nvSpPr>
      <dsp:spPr>
        <a:xfrm>
          <a:off x="0" y="971396"/>
          <a:ext cx="7858180" cy="3276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DB9B09B-38CD-45BB-9E73-0E9A73F52294}">
      <dsp:nvSpPr>
        <dsp:cNvPr id="0" name=""/>
        <dsp:cNvSpPr/>
      </dsp:nvSpPr>
      <dsp:spPr>
        <a:xfrm>
          <a:off x="392909" y="779516"/>
          <a:ext cx="7072338" cy="38376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7914" tIns="0" rIns="207914"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itchFamily="18" charset="0"/>
              <a:cs typeface="Times New Roman" pitchFamily="18" charset="0"/>
            </a:rPr>
            <a:t>приоритет духовного над материальным</a:t>
          </a:r>
          <a:endParaRPr lang="ru-RU" sz="2000" kern="1200" dirty="0">
            <a:latin typeface="Times New Roman" pitchFamily="18" charset="0"/>
            <a:cs typeface="Times New Roman" pitchFamily="18" charset="0"/>
          </a:endParaRPr>
        </a:p>
      </dsp:txBody>
      <dsp:txXfrm>
        <a:off x="411643" y="798250"/>
        <a:ext cx="7034870" cy="346292"/>
      </dsp:txXfrm>
    </dsp:sp>
    <dsp:sp modelId="{5C930255-F8DA-42BA-8AD8-FA0A27F24339}">
      <dsp:nvSpPr>
        <dsp:cNvPr id="0" name=""/>
        <dsp:cNvSpPr/>
      </dsp:nvSpPr>
      <dsp:spPr>
        <a:xfrm>
          <a:off x="0" y="1561076"/>
          <a:ext cx="7858180" cy="3276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C8369BF-2A0B-4EFB-9201-2E2C59E9ADCF}">
      <dsp:nvSpPr>
        <dsp:cNvPr id="0" name=""/>
        <dsp:cNvSpPr/>
      </dsp:nvSpPr>
      <dsp:spPr>
        <a:xfrm>
          <a:off x="392909" y="1369196"/>
          <a:ext cx="7058476" cy="38376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7914" tIns="0" rIns="207914"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itchFamily="18" charset="0"/>
              <a:cs typeface="Times New Roman" pitchFamily="18" charset="0"/>
            </a:rPr>
            <a:t>гуманизм</a:t>
          </a:r>
          <a:endParaRPr lang="ru-RU" sz="2000" kern="1200" dirty="0">
            <a:latin typeface="Times New Roman" pitchFamily="18" charset="0"/>
            <a:cs typeface="Times New Roman" pitchFamily="18" charset="0"/>
          </a:endParaRPr>
        </a:p>
      </dsp:txBody>
      <dsp:txXfrm>
        <a:off x="411643" y="1387930"/>
        <a:ext cx="7021008" cy="346292"/>
      </dsp:txXfrm>
    </dsp:sp>
    <dsp:sp modelId="{31A8683D-5370-4BB2-BDDC-880EAA1EEEB9}">
      <dsp:nvSpPr>
        <dsp:cNvPr id="0" name=""/>
        <dsp:cNvSpPr/>
      </dsp:nvSpPr>
      <dsp:spPr>
        <a:xfrm>
          <a:off x="0" y="2150756"/>
          <a:ext cx="7858180" cy="3276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80A33C6-310D-43BA-9E22-D17D9ED2D52C}">
      <dsp:nvSpPr>
        <dsp:cNvPr id="0" name=""/>
        <dsp:cNvSpPr/>
      </dsp:nvSpPr>
      <dsp:spPr>
        <a:xfrm>
          <a:off x="392909" y="1958876"/>
          <a:ext cx="7072338" cy="38376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7914" tIns="0" rIns="207914"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itchFamily="18" charset="0"/>
              <a:cs typeface="Times New Roman" pitchFamily="18" charset="0"/>
            </a:rPr>
            <a:t>милосердие</a:t>
          </a:r>
          <a:endParaRPr lang="ru-RU" sz="2000" kern="1200" dirty="0">
            <a:latin typeface="Times New Roman" pitchFamily="18" charset="0"/>
            <a:cs typeface="Times New Roman" pitchFamily="18" charset="0"/>
          </a:endParaRPr>
        </a:p>
      </dsp:txBody>
      <dsp:txXfrm>
        <a:off x="411643" y="1977610"/>
        <a:ext cx="7034870" cy="346292"/>
      </dsp:txXfrm>
    </dsp:sp>
    <dsp:sp modelId="{18A4E615-59D2-42EA-99F1-067143357247}">
      <dsp:nvSpPr>
        <dsp:cNvPr id="0" name=""/>
        <dsp:cNvSpPr/>
      </dsp:nvSpPr>
      <dsp:spPr>
        <a:xfrm>
          <a:off x="0" y="2740436"/>
          <a:ext cx="7858180" cy="3276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627B034-2DCE-4BC4-A309-FA34B94FD4FC}">
      <dsp:nvSpPr>
        <dsp:cNvPr id="0" name=""/>
        <dsp:cNvSpPr/>
      </dsp:nvSpPr>
      <dsp:spPr>
        <a:xfrm>
          <a:off x="392909" y="2548556"/>
          <a:ext cx="7072393" cy="38376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7914" tIns="0" rIns="207914"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itchFamily="18" charset="0"/>
              <a:cs typeface="Times New Roman" pitchFamily="18" charset="0"/>
            </a:rPr>
            <a:t>справедливость</a:t>
          </a:r>
          <a:endParaRPr lang="ru-RU" sz="2000" kern="1200" dirty="0">
            <a:latin typeface="Times New Roman" pitchFamily="18" charset="0"/>
            <a:cs typeface="Times New Roman" pitchFamily="18" charset="0"/>
          </a:endParaRPr>
        </a:p>
      </dsp:txBody>
      <dsp:txXfrm>
        <a:off x="411643" y="2567290"/>
        <a:ext cx="7034925" cy="346292"/>
      </dsp:txXfrm>
    </dsp:sp>
    <dsp:sp modelId="{EAA78318-36C5-4ABF-9A96-553EDA6DC9E3}">
      <dsp:nvSpPr>
        <dsp:cNvPr id="0" name=""/>
        <dsp:cNvSpPr/>
      </dsp:nvSpPr>
      <dsp:spPr>
        <a:xfrm>
          <a:off x="0" y="3330116"/>
          <a:ext cx="7858180" cy="3276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7E4FD1B-DD43-4FDF-97C7-6424FE2445A2}">
      <dsp:nvSpPr>
        <dsp:cNvPr id="0" name=""/>
        <dsp:cNvSpPr/>
      </dsp:nvSpPr>
      <dsp:spPr>
        <a:xfrm>
          <a:off x="392909" y="3138236"/>
          <a:ext cx="7072338" cy="38376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7914" tIns="0" rIns="207914"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itchFamily="18" charset="0"/>
              <a:cs typeface="Times New Roman" pitchFamily="18" charset="0"/>
            </a:rPr>
            <a:t>коллективизм</a:t>
          </a:r>
          <a:endParaRPr lang="ru-RU" sz="2000" kern="1200" dirty="0">
            <a:latin typeface="Times New Roman" pitchFamily="18" charset="0"/>
            <a:cs typeface="Times New Roman" pitchFamily="18" charset="0"/>
          </a:endParaRPr>
        </a:p>
      </dsp:txBody>
      <dsp:txXfrm>
        <a:off x="411643" y="3156970"/>
        <a:ext cx="7034870" cy="346292"/>
      </dsp:txXfrm>
    </dsp:sp>
    <dsp:sp modelId="{7E63D339-C67C-409C-8392-8392D1B71DC3}">
      <dsp:nvSpPr>
        <dsp:cNvPr id="0" name=""/>
        <dsp:cNvSpPr/>
      </dsp:nvSpPr>
      <dsp:spPr>
        <a:xfrm>
          <a:off x="0" y="3919796"/>
          <a:ext cx="7858180" cy="3276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CFEE11B-8E38-4A1F-B7B6-16D4C672AA12}">
      <dsp:nvSpPr>
        <dsp:cNvPr id="0" name=""/>
        <dsp:cNvSpPr/>
      </dsp:nvSpPr>
      <dsp:spPr>
        <a:xfrm>
          <a:off x="392909" y="3727916"/>
          <a:ext cx="7072393" cy="38376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7914" tIns="0" rIns="207914"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itchFamily="18" charset="0"/>
              <a:cs typeface="Times New Roman" pitchFamily="18" charset="0"/>
            </a:rPr>
            <a:t>взаимопомощь и взаимоуважение</a:t>
          </a:r>
          <a:endParaRPr lang="ru-RU" sz="2000" kern="1200" dirty="0">
            <a:latin typeface="Times New Roman" pitchFamily="18" charset="0"/>
            <a:cs typeface="Times New Roman" pitchFamily="18" charset="0"/>
          </a:endParaRPr>
        </a:p>
      </dsp:txBody>
      <dsp:txXfrm>
        <a:off x="411643" y="3746650"/>
        <a:ext cx="7034925" cy="346292"/>
      </dsp:txXfrm>
    </dsp:sp>
    <dsp:sp modelId="{46BEE747-E907-4BB3-A723-0B80ECBF3481}">
      <dsp:nvSpPr>
        <dsp:cNvPr id="0" name=""/>
        <dsp:cNvSpPr/>
      </dsp:nvSpPr>
      <dsp:spPr>
        <a:xfrm>
          <a:off x="0" y="4509476"/>
          <a:ext cx="7858180" cy="3276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4BF70F6-BD16-42A7-BF4C-529C40127124}">
      <dsp:nvSpPr>
        <dsp:cNvPr id="0" name=""/>
        <dsp:cNvSpPr/>
      </dsp:nvSpPr>
      <dsp:spPr>
        <a:xfrm>
          <a:off x="392909" y="4317596"/>
          <a:ext cx="7072338" cy="38376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7914" tIns="0" rIns="207914"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itchFamily="18" charset="0"/>
              <a:cs typeface="Times New Roman" pitchFamily="18" charset="0"/>
            </a:rPr>
            <a:t>историческая память и преемственность поколений</a:t>
          </a:r>
          <a:endParaRPr lang="ru-RU" sz="2000" kern="1200" dirty="0">
            <a:latin typeface="Times New Roman" pitchFamily="18" charset="0"/>
            <a:cs typeface="Times New Roman" pitchFamily="18" charset="0"/>
          </a:endParaRPr>
        </a:p>
      </dsp:txBody>
      <dsp:txXfrm>
        <a:off x="411643" y="4336330"/>
        <a:ext cx="7034870" cy="346292"/>
      </dsp:txXfrm>
    </dsp:sp>
    <dsp:sp modelId="{2CCFF5EB-39CD-421C-B3F6-91BE27A64863}">
      <dsp:nvSpPr>
        <dsp:cNvPr id="0" name=""/>
        <dsp:cNvSpPr/>
      </dsp:nvSpPr>
      <dsp:spPr>
        <a:xfrm>
          <a:off x="0" y="5099156"/>
          <a:ext cx="7858180" cy="327600"/>
        </a:xfrm>
        <a:prstGeom prst="rect">
          <a:avLst/>
        </a:prstGeom>
        <a:solidFill>
          <a:schemeClr val="accent1">
            <a:alpha val="90000"/>
            <a:tint val="4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A51DBCD-42B4-4581-BF0D-CBC61849CC70}">
      <dsp:nvSpPr>
        <dsp:cNvPr id="0" name=""/>
        <dsp:cNvSpPr/>
      </dsp:nvSpPr>
      <dsp:spPr>
        <a:xfrm>
          <a:off x="392909" y="4907276"/>
          <a:ext cx="7072338" cy="383760"/>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7914" tIns="0" rIns="207914"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itchFamily="18" charset="0"/>
              <a:cs typeface="Times New Roman" pitchFamily="18" charset="0"/>
            </a:rPr>
            <a:t>единство народов России</a:t>
          </a:r>
          <a:endParaRPr lang="ru-RU" sz="2000" kern="1200" dirty="0">
            <a:latin typeface="Times New Roman" pitchFamily="18" charset="0"/>
            <a:cs typeface="Times New Roman" pitchFamily="18" charset="0"/>
          </a:endParaRPr>
        </a:p>
      </dsp:txBody>
      <dsp:txXfrm>
        <a:off x="411643" y="4926010"/>
        <a:ext cx="7034870" cy="3462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A23666-1BC4-4139-B598-2A2BE4C5CC3A}">
      <dsp:nvSpPr>
        <dsp:cNvPr id="0" name=""/>
        <dsp:cNvSpPr/>
      </dsp:nvSpPr>
      <dsp:spPr>
        <a:xfrm>
          <a:off x="0" y="477992"/>
          <a:ext cx="7859216" cy="7308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4E56EBC-A858-4387-83D1-22421F987F95}">
      <dsp:nvSpPr>
        <dsp:cNvPr id="0" name=""/>
        <dsp:cNvSpPr/>
      </dsp:nvSpPr>
      <dsp:spPr>
        <a:xfrm>
          <a:off x="392960" y="49952"/>
          <a:ext cx="5501451" cy="85608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7942" tIns="0" rIns="207942"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anose="02020603050405020304" pitchFamily="18" charset="0"/>
              <a:cs typeface="Times New Roman" panose="02020603050405020304" pitchFamily="18" charset="0"/>
            </a:rPr>
            <a:t>В сфере социальных отношений</a:t>
          </a:r>
          <a:endParaRPr lang="ru-RU" sz="2000" kern="1200" dirty="0">
            <a:latin typeface="Times New Roman" panose="02020603050405020304" pitchFamily="18" charset="0"/>
            <a:cs typeface="Times New Roman" panose="02020603050405020304" pitchFamily="18" charset="0"/>
          </a:endParaRPr>
        </a:p>
      </dsp:txBody>
      <dsp:txXfrm>
        <a:off x="434750" y="91742"/>
        <a:ext cx="5417871" cy="772500"/>
      </dsp:txXfrm>
    </dsp:sp>
    <dsp:sp modelId="{7026FFD7-5FCF-41D7-85ED-63F71E6AF1E3}">
      <dsp:nvSpPr>
        <dsp:cNvPr id="0" name=""/>
        <dsp:cNvSpPr/>
      </dsp:nvSpPr>
      <dsp:spPr>
        <a:xfrm>
          <a:off x="0" y="1793432"/>
          <a:ext cx="7859216" cy="7308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84A641B-CA72-4D2A-9616-D8B0469CE023}">
      <dsp:nvSpPr>
        <dsp:cNvPr id="0" name=""/>
        <dsp:cNvSpPr/>
      </dsp:nvSpPr>
      <dsp:spPr>
        <a:xfrm>
          <a:off x="392960" y="1365392"/>
          <a:ext cx="5501451" cy="85608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7942" tIns="0" rIns="207942"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anose="02020603050405020304" pitchFamily="18" charset="0"/>
              <a:cs typeface="Times New Roman" panose="02020603050405020304" pitchFamily="18" charset="0"/>
            </a:rPr>
            <a:t>В области формирования основ гражданственности и патриотизма</a:t>
          </a:r>
          <a:endParaRPr lang="ru-RU" sz="2000" kern="1200" dirty="0">
            <a:latin typeface="Times New Roman" panose="02020603050405020304" pitchFamily="18" charset="0"/>
            <a:cs typeface="Times New Roman" panose="02020603050405020304" pitchFamily="18" charset="0"/>
          </a:endParaRPr>
        </a:p>
      </dsp:txBody>
      <dsp:txXfrm>
        <a:off x="434750" y="1407182"/>
        <a:ext cx="5417871" cy="772500"/>
      </dsp:txXfrm>
    </dsp:sp>
    <dsp:sp modelId="{33607D99-BA60-41E3-8AF4-B9AD95914E21}">
      <dsp:nvSpPr>
        <dsp:cNvPr id="0" name=""/>
        <dsp:cNvSpPr/>
      </dsp:nvSpPr>
      <dsp:spPr>
        <a:xfrm>
          <a:off x="0" y="3108872"/>
          <a:ext cx="7859216" cy="7308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F69375D-686C-4BDB-BEFD-DB529D60FA22}">
      <dsp:nvSpPr>
        <dsp:cNvPr id="0" name=""/>
        <dsp:cNvSpPr/>
      </dsp:nvSpPr>
      <dsp:spPr>
        <a:xfrm>
          <a:off x="392960" y="2680832"/>
          <a:ext cx="5501451" cy="85608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7942" tIns="0" rIns="207942"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anose="02020603050405020304" pitchFamily="18" charset="0"/>
              <a:cs typeface="Times New Roman" panose="02020603050405020304" pitchFamily="18" charset="0"/>
            </a:rPr>
            <a:t>В сфере трудового воспитания</a:t>
          </a:r>
          <a:endParaRPr lang="ru-RU" sz="2000" kern="1200" dirty="0">
            <a:latin typeface="Times New Roman" panose="02020603050405020304" pitchFamily="18" charset="0"/>
            <a:cs typeface="Times New Roman" panose="02020603050405020304" pitchFamily="18" charset="0"/>
          </a:endParaRPr>
        </a:p>
      </dsp:txBody>
      <dsp:txXfrm>
        <a:off x="434750" y="2722622"/>
        <a:ext cx="5417871" cy="772500"/>
      </dsp:txXfrm>
    </dsp:sp>
    <dsp:sp modelId="{202F73A8-36EC-4D67-8319-9FB0C827FADF}">
      <dsp:nvSpPr>
        <dsp:cNvPr id="0" name=""/>
        <dsp:cNvSpPr/>
      </dsp:nvSpPr>
      <dsp:spPr>
        <a:xfrm>
          <a:off x="0" y="4424312"/>
          <a:ext cx="7859216" cy="7308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AF11487-D49B-4133-8254-44A4F953FFAE}">
      <dsp:nvSpPr>
        <dsp:cNvPr id="0" name=""/>
        <dsp:cNvSpPr/>
      </dsp:nvSpPr>
      <dsp:spPr>
        <a:xfrm>
          <a:off x="392960" y="3996272"/>
          <a:ext cx="5501451" cy="85608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7942" tIns="0" rIns="207942"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anose="02020603050405020304" pitchFamily="18" charset="0"/>
              <a:cs typeface="Times New Roman" panose="02020603050405020304" pitchFamily="18" charset="0"/>
            </a:rPr>
            <a:t>В области формирования безопасного поведения</a:t>
          </a:r>
          <a:endParaRPr lang="ru-RU" sz="2000" kern="1200" dirty="0">
            <a:latin typeface="Times New Roman" panose="02020603050405020304" pitchFamily="18" charset="0"/>
            <a:cs typeface="Times New Roman" panose="02020603050405020304" pitchFamily="18" charset="0"/>
          </a:endParaRPr>
        </a:p>
      </dsp:txBody>
      <dsp:txXfrm>
        <a:off x="434750" y="4038062"/>
        <a:ext cx="5417871" cy="7725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3CB498-0F2E-40BE-BF38-40AE12C5ABAF}">
      <dsp:nvSpPr>
        <dsp:cNvPr id="0" name=""/>
        <dsp:cNvSpPr/>
      </dsp:nvSpPr>
      <dsp:spPr>
        <a:xfrm>
          <a:off x="0" y="512744"/>
          <a:ext cx="7931224" cy="7560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44C9AA7-8E3E-4A30-B34D-9E935CD6B028}">
      <dsp:nvSpPr>
        <dsp:cNvPr id="0" name=""/>
        <dsp:cNvSpPr/>
      </dsp:nvSpPr>
      <dsp:spPr>
        <a:xfrm>
          <a:off x="396561" y="69944"/>
          <a:ext cx="5551856" cy="88560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847" tIns="0" rIns="209847" bIns="0" numCol="1" spcCol="1270" anchor="ctr" anchorCtr="0">
          <a:noAutofit/>
        </a:bodyPr>
        <a:lstStyle/>
        <a:p>
          <a:pPr lvl="0" algn="l" defTabSz="1333500">
            <a:lnSpc>
              <a:spcPct val="90000"/>
            </a:lnSpc>
            <a:spcBef>
              <a:spcPct val="0"/>
            </a:spcBef>
            <a:spcAft>
              <a:spcPct val="35000"/>
            </a:spcAft>
          </a:pPr>
          <a:r>
            <a:rPr lang="ru-RU" sz="3000" kern="1200" dirty="0" smtClean="0">
              <a:latin typeface="Times New Roman" panose="02020603050405020304" pitchFamily="18" charset="0"/>
              <a:cs typeface="Times New Roman" panose="02020603050405020304" pitchFamily="18" charset="0"/>
            </a:rPr>
            <a:t>Сенсорные эталоны и познавательные действия</a:t>
          </a:r>
          <a:endParaRPr lang="ru-RU" sz="3000" kern="1200" dirty="0">
            <a:latin typeface="Times New Roman" panose="02020603050405020304" pitchFamily="18" charset="0"/>
            <a:cs typeface="Times New Roman" panose="02020603050405020304" pitchFamily="18" charset="0"/>
          </a:endParaRPr>
        </a:p>
      </dsp:txBody>
      <dsp:txXfrm>
        <a:off x="439792" y="113175"/>
        <a:ext cx="5465394" cy="799138"/>
      </dsp:txXfrm>
    </dsp:sp>
    <dsp:sp modelId="{18353EEA-8628-4939-9D13-ADDD32CFC3FF}">
      <dsp:nvSpPr>
        <dsp:cNvPr id="0" name=""/>
        <dsp:cNvSpPr/>
      </dsp:nvSpPr>
      <dsp:spPr>
        <a:xfrm>
          <a:off x="0" y="1873544"/>
          <a:ext cx="7931224" cy="7560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DD392D1-4D5F-4640-9645-3D30812890A7}">
      <dsp:nvSpPr>
        <dsp:cNvPr id="0" name=""/>
        <dsp:cNvSpPr/>
      </dsp:nvSpPr>
      <dsp:spPr>
        <a:xfrm>
          <a:off x="393380" y="1410473"/>
          <a:ext cx="5551856" cy="88560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847" tIns="0" rIns="209847" bIns="0" numCol="1" spcCol="1270" anchor="ctr" anchorCtr="0">
          <a:noAutofit/>
        </a:bodyPr>
        <a:lstStyle/>
        <a:p>
          <a:pPr lvl="0" algn="l" defTabSz="1333500">
            <a:lnSpc>
              <a:spcPct val="90000"/>
            </a:lnSpc>
            <a:spcBef>
              <a:spcPct val="0"/>
            </a:spcBef>
            <a:spcAft>
              <a:spcPct val="35000"/>
            </a:spcAft>
          </a:pPr>
          <a:r>
            <a:rPr lang="ru-RU" sz="3000" kern="1200" dirty="0" smtClean="0">
              <a:latin typeface="Times New Roman" panose="02020603050405020304" pitchFamily="18" charset="0"/>
              <a:cs typeface="Times New Roman" panose="02020603050405020304" pitchFamily="18" charset="0"/>
            </a:rPr>
            <a:t>Математические представления (с 4-5 лет)</a:t>
          </a:r>
          <a:endParaRPr lang="ru-RU" sz="3000" kern="1200" dirty="0">
            <a:latin typeface="Times New Roman" panose="02020603050405020304" pitchFamily="18" charset="0"/>
            <a:cs typeface="Times New Roman" panose="02020603050405020304" pitchFamily="18" charset="0"/>
          </a:endParaRPr>
        </a:p>
      </dsp:txBody>
      <dsp:txXfrm>
        <a:off x="436611" y="1453704"/>
        <a:ext cx="5465394" cy="799138"/>
      </dsp:txXfrm>
    </dsp:sp>
    <dsp:sp modelId="{99504072-F206-4FA3-AB35-CDFDFC90CF36}">
      <dsp:nvSpPr>
        <dsp:cNvPr id="0" name=""/>
        <dsp:cNvSpPr/>
      </dsp:nvSpPr>
      <dsp:spPr>
        <a:xfrm>
          <a:off x="0" y="3234344"/>
          <a:ext cx="7931224" cy="7560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BBBE1A1-B33E-4F3B-AABC-D9C97D16382D}">
      <dsp:nvSpPr>
        <dsp:cNvPr id="0" name=""/>
        <dsp:cNvSpPr/>
      </dsp:nvSpPr>
      <dsp:spPr>
        <a:xfrm>
          <a:off x="396561" y="2791544"/>
          <a:ext cx="5551856" cy="88560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847" tIns="0" rIns="209847" bIns="0" numCol="1" spcCol="1270" anchor="ctr" anchorCtr="0">
          <a:noAutofit/>
        </a:bodyPr>
        <a:lstStyle/>
        <a:p>
          <a:pPr lvl="0" algn="l" defTabSz="1244600">
            <a:lnSpc>
              <a:spcPct val="90000"/>
            </a:lnSpc>
            <a:spcBef>
              <a:spcPct val="0"/>
            </a:spcBef>
            <a:spcAft>
              <a:spcPct val="35000"/>
            </a:spcAft>
          </a:pPr>
          <a:r>
            <a:rPr lang="ru-RU" sz="2800" kern="1200" dirty="0" smtClean="0">
              <a:latin typeface="Times New Roman" panose="02020603050405020304" pitchFamily="18" charset="0"/>
              <a:cs typeface="Times New Roman" panose="02020603050405020304" pitchFamily="18" charset="0"/>
            </a:rPr>
            <a:t>Окружающий мир</a:t>
          </a:r>
          <a:endParaRPr lang="ru-RU" sz="2800" kern="1200" dirty="0">
            <a:latin typeface="Times New Roman" panose="02020603050405020304" pitchFamily="18" charset="0"/>
            <a:cs typeface="Times New Roman" panose="02020603050405020304" pitchFamily="18" charset="0"/>
          </a:endParaRPr>
        </a:p>
      </dsp:txBody>
      <dsp:txXfrm>
        <a:off x="439792" y="2834775"/>
        <a:ext cx="5465394" cy="799138"/>
      </dsp:txXfrm>
    </dsp:sp>
    <dsp:sp modelId="{C4B9C79E-E4BD-4155-B568-DD23D6685D9C}">
      <dsp:nvSpPr>
        <dsp:cNvPr id="0" name=""/>
        <dsp:cNvSpPr/>
      </dsp:nvSpPr>
      <dsp:spPr>
        <a:xfrm>
          <a:off x="0" y="4595144"/>
          <a:ext cx="7931224" cy="7560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A462145-D2E9-4F39-AE0B-41DFB5D3E448}">
      <dsp:nvSpPr>
        <dsp:cNvPr id="0" name=""/>
        <dsp:cNvSpPr/>
      </dsp:nvSpPr>
      <dsp:spPr>
        <a:xfrm>
          <a:off x="396561" y="4152344"/>
          <a:ext cx="5551856" cy="88560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847" tIns="0" rIns="209847" bIns="0" numCol="1" spcCol="1270" anchor="ctr" anchorCtr="0">
          <a:noAutofit/>
        </a:bodyPr>
        <a:lstStyle/>
        <a:p>
          <a:pPr lvl="0" algn="l" defTabSz="1333500">
            <a:lnSpc>
              <a:spcPct val="90000"/>
            </a:lnSpc>
            <a:spcBef>
              <a:spcPct val="0"/>
            </a:spcBef>
            <a:spcAft>
              <a:spcPct val="35000"/>
            </a:spcAft>
          </a:pPr>
          <a:r>
            <a:rPr lang="ru-RU" sz="3000" kern="1200" dirty="0" smtClean="0">
              <a:latin typeface="Times New Roman" panose="02020603050405020304" pitchFamily="18" charset="0"/>
              <a:cs typeface="Times New Roman" panose="02020603050405020304" pitchFamily="18" charset="0"/>
            </a:rPr>
            <a:t>Природа</a:t>
          </a:r>
          <a:endParaRPr lang="ru-RU" sz="3000" kern="1200" dirty="0">
            <a:latin typeface="Times New Roman" panose="02020603050405020304" pitchFamily="18" charset="0"/>
            <a:cs typeface="Times New Roman" panose="02020603050405020304" pitchFamily="18" charset="0"/>
          </a:endParaRPr>
        </a:p>
      </dsp:txBody>
      <dsp:txXfrm>
        <a:off x="439792" y="4195575"/>
        <a:ext cx="5465394" cy="79913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8AFA6F-B7F1-4FDF-833D-9F50478F1703}">
      <dsp:nvSpPr>
        <dsp:cNvPr id="0" name=""/>
        <dsp:cNvSpPr/>
      </dsp:nvSpPr>
      <dsp:spPr>
        <a:xfrm>
          <a:off x="0" y="435535"/>
          <a:ext cx="8147248" cy="5292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14E0057-D9FB-451E-8744-6FE5D7135601}">
      <dsp:nvSpPr>
        <dsp:cNvPr id="0" name=""/>
        <dsp:cNvSpPr/>
      </dsp:nvSpPr>
      <dsp:spPr>
        <a:xfrm>
          <a:off x="407362" y="125575"/>
          <a:ext cx="5703073" cy="61992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563" tIns="0" rIns="215563" bIns="0" numCol="1" spcCol="1270" anchor="ctr" anchorCtr="0">
          <a:noAutofit/>
        </a:bodyPr>
        <a:lstStyle/>
        <a:p>
          <a:pPr lvl="0" algn="l" defTabSz="933450">
            <a:lnSpc>
              <a:spcPct val="90000"/>
            </a:lnSpc>
            <a:spcBef>
              <a:spcPct val="0"/>
            </a:spcBef>
            <a:spcAft>
              <a:spcPct val="35000"/>
            </a:spcAft>
          </a:pPr>
          <a:r>
            <a:rPr lang="ru-RU" sz="2100" kern="1200" dirty="0" smtClean="0"/>
            <a:t>Формирование словаря</a:t>
          </a:r>
          <a:endParaRPr lang="ru-RU" sz="2100" kern="1200" dirty="0"/>
        </a:p>
      </dsp:txBody>
      <dsp:txXfrm>
        <a:off x="437624" y="155837"/>
        <a:ext cx="5642549" cy="559396"/>
      </dsp:txXfrm>
    </dsp:sp>
    <dsp:sp modelId="{26031206-6E0D-4544-857A-276B88E1812F}">
      <dsp:nvSpPr>
        <dsp:cNvPr id="0" name=""/>
        <dsp:cNvSpPr/>
      </dsp:nvSpPr>
      <dsp:spPr>
        <a:xfrm>
          <a:off x="0" y="1388096"/>
          <a:ext cx="8147248" cy="5292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BC89F9D-6395-4F49-A94B-067DD9D46F93}">
      <dsp:nvSpPr>
        <dsp:cNvPr id="0" name=""/>
        <dsp:cNvSpPr/>
      </dsp:nvSpPr>
      <dsp:spPr>
        <a:xfrm>
          <a:off x="407362" y="1078136"/>
          <a:ext cx="5703073" cy="61992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563" tIns="0" rIns="215563" bIns="0" numCol="1" spcCol="1270" anchor="ctr" anchorCtr="0">
          <a:noAutofit/>
        </a:bodyPr>
        <a:lstStyle/>
        <a:p>
          <a:pPr lvl="0" algn="l" defTabSz="933450">
            <a:lnSpc>
              <a:spcPct val="90000"/>
            </a:lnSpc>
            <a:spcBef>
              <a:spcPct val="0"/>
            </a:spcBef>
            <a:spcAft>
              <a:spcPct val="35000"/>
            </a:spcAft>
          </a:pPr>
          <a:r>
            <a:rPr lang="ru-RU" sz="2100" kern="1200" dirty="0" smtClean="0"/>
            <a:t>Звуковая культура речи</a:t>
          </a:r>
          <a:endParaRPr lang="ru-RU" sz="2100" kern="1200" dirty="0"/>
        </a:p>
      </dsp:txBody>
      <dsp:txXfrm>
        <a:off x="437624" y="1108398"/>
        <a:ext cx="5642549" cy="559396"/>
      </dsp:txXfrm>
    </dsp:sp>
    <dsp:sp modelId="{65FB6FDA-93AE-4C1B-9BCE-CA14707743BA}">
      <dsp:nvSpPr>
        <dsp:cNvPr id="0" name=""/>
        <dsp:cNvSpPr/>
      </dsp:nvSpPr>
      <dsp:spPr>
        <a:xfrm>
          <a:off x="0" y="2340656"/>
          <a:ext cx="8147248" cy="5292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E9B6B94-622E-40CF-AAE6-B5982E7CDA26}">
      <dsp:nvSpPr>
        <dsp:cNvPr id="0" name=""/>
        <dsp:cNvSpPr/>
      </dsp:nvSpPr>
      <dsp:spPr>
        <a:xfrm>
          <a:off x="407362" y="2030696"/>
          <a:ext cx="5703073" cy="61992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563" tIns="0" rIns="215563" bIns="0" numCol="1" spcCol="1270" anchor="ctr" anchorCtr="0">
          <a:noAutofit/>
        </a:bodyPr>
        <a:lstStyle/>
        <a:p>
          <a:pPr lvl="0" algn="l" defTabSz="933450">
            <a:lnSpc>
              <a:spcPct val="90000"/>
            </a:lnSpc>
            <a:spcBef>
              <a:spcPct val="0"/>
            </a:spcBef>
            <a:spcAft>
              <a:spcPct val="35000"/>
            </a:spcAft>
          </a:pPr>
          <a:r>
            <a:rPr lang="ru-RU" sz="2100" kern="1200" dirty="0" smtClean="0"/>
            <a:t>Грамматический строй речи</a:t>
          </a:r>
          <a:endParaRPr lang="ru-RU" sz="2100" kern="1200" dirty="0"/>
        </a:p>
      </dsp:txBody>
      <dsp:txXfrm>
        <a:off x="437624" y="2060958"/>
        <a:ext cx="5642549" cy="559396"/>
      </dsp:txXfrm>
    </dsp:sp>
    <dsp:sp modelId="{5DED1178-BE80-4898-8BC7-49381FE2F473}">
      <dsp:nvSpPr>
        <dsp:cNvPr id="0" name=""/>
        <dsp:cNvSpPr/>
      </dsp:nvSpPr>
      <dsp:spPr>
        <a:xfrm>
          <a:off x="0" y="3293216"/>
          <a:ext cx="8147248" cy="5292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E7D6E15-B43A-49BB-BE6F-9C36A57C38C3}">
      <dsp:nvSpPr>
        <dsp:cNvPr id="0" name=""/>
        <dsp:cNvSpPr/>
      </dsp:nvSpPr>
      <dsp:spPr>
        <a:xfrm>
          <a:off x="407362" y="2983256"/>
          <a:ext cx="5703073" cy="61992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563" tIns="0" rIns="215563" bIns="0" numCol="1" spcCol="1270" anchor="ctr" anchorCtr="0">
          <a:noAutofit/>
        </a:bodyPr>
        <a:lstStyle/>
        <a:p>
          <a:pPr lvl="0" algn="l" defTabSz="933450">
            <a:lnSpc>
              <a:spcPct val="90000"/>
            </a:lnSpc>
            <a:spcBef>
              <a:spcPct val="0"/>
            </a:spcBef>
            <a:spcAft>
              <a:spcPct val="35000"/>
            </a:spcAft>
          </a:pPr>
          <a:r>
            <a:rPr lang="ru-RU" sz="2100" kern="1200" dirty="0" smtClean="0"/>
            <a:t>Связная речь</a:t>
          </a:r>
          <a:endParaRPr lang="ru-RU" sz="2100" kern="1200" dirty="0"/>
        </a:p>
      </dsp:txBody>
      <dsp:txXfrm>
        <a:off x="437624" y="3013518"/>
        <a:ext cx="5642549" cy="559396"/>
      </dsp:txXfrm>
    </dsp:sp>
    <dsp:sp modelId="{71014C30-C45E-4300-AD97-E8C474342ECD}">
      <dsp:nvSpPr>
        <dsp:cNvPr id="0" name=""/>
        <dsp:cNvSpPr/>
      </dsp:nvSpPr>
      <dsp:spPr>
        <a:xfrm>
          <a:off x="0" y="4245776"/>
          <a:ext cx="8147248" cy="5292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A18A74-97B5-47F2-B663-230C708F4E8A}">
      <dsp:nvSpPr>
        <dsp:cNvPr id="0" name=""/>
        <dsp:cNvSpPr/>
      </dsp:nvSpPr>
      <dsp:spPr>
        <a:xfrm>
          <a:off x="407362" y="3935816"/>
          <a:ext cx="5703073" cy="61992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563" tIns="0" rIns="215563" bIns="0" numCol="1" spcCol="1270" anchor="ctr" anchorCtr="0">
          <a:noAutofit/>
        </a:bodyPr>
        <a:lstStyle/>
        <a:p>
          <a:pPr lvl="0" algn="l" defTabSz="933450">
            <a:lnSpc>
              <a:spcPct val="90000"/>
            </a:lnSpc>
            <a:spcBef>
              <a:spcPct val="0"/>
            </a:spcBef>
            <a:spcAft>
              <a:spcPct val="35000"/>
            </a:spcAft>
          </a:pPr>
          <a:r>
            <a:rPr lang="ru-RU" sz="2100" kern="1200" dirty="0" smtClean="0"/>
            <a:t>Подготовка детей к обучению грамоте</a:t>
          </a:r>
          <a:endParaRPr lang="ru-RU" sz="2100" kern="1200" dirty="0"/>
        </a:p>
      </dsp:txBody>
      <dsp:txXfrm>
        <a:off x="437624" y="3966078"/>
        <a:ext cx="5642549" cy="559396"/>
      </dsp:txXfrm>
    </dsp:sp>
    <dsp:sp modelId="{1A036622-C1AC-4C28-90BE-282E9CD92F5C}">
      <dsp:nvSpPr>
        <dsp:cNvPr id="0" name=""/>
        <dsp:cNvSpPr/>
      </dsp:nvSpPr>
      <dsp:spPr>
        <a:xfrm>
          <a:off x="0" y="5198336"/>
          <a:ext cx="8147248" cy="5292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593D484-E315-4F42-A186-30F5B5EF0CBA}">
      <dsp:nvSpPr>
        <dsp:cNvPr id="0" name=""/>
        <dsp:cNvSpPr/>
      </dsp:nvSpPr>
      <dsp:spPr>
        <a:xfrm>
          <a:off x="407362" y="4888376"/>
          <a:ext cx="5703073" cy="61992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563" tIns="0" rIns="215563" bIns="0" numCol="1" spcCol="1270" anchor="ctr" anchorCtr="0">
          <a:noAutofit/>
        </a:bodyPr>
        <a:lstStyle/>
        <a:p>
          <a:pPr lvl="0" algn="l" defTabSz="933450">
            <a:lnSpc>
              <a:spcPct val="90000"/>
            </a:lnSpc>
            <a:spcBef>
              <a:spcPct val="0"/>
            </a:spcBef>
            <a:spcAft>
              <a:spcPct val="35000"/>
            </a:spcAft>
          </a:pPr>
          <a:r>
            <a:rPr lang="ru-RU" sz="2100" kern="1200" dirty="0" smtClean="0"/>
            <a:t>Интерес к художественной литературе</a:t>
          </a:r>
          <a:endParaRPr lang="ru-RU" sz="2100" kern="1200" dirty="0"/>
        </a:p>
      </dsp:txBody>
      <dsp:txXfrm>
        <a:off x="437624" y="4918638"/>
        <a:ext cx="5642549" cy="55939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E6B8F3-BE86-459D-B630-7B0A9B9E4B2A}">
      <dsp:nvSpPr>
        <dsp:cNvPr id="0" name=""/>
        <dsp:cNvSpPr/>
      </dsp:nvSpPr>
      <dsp:spPr>
        <a:xfrm>
          <a:off x="0" y="399817"/>
          <a:ext cx="8003232" cy="5292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D7946CD-49FC-4A93-AF0E-22F7AB6A67EC}">
      <dsp:nvSpPr>
        <dsp:cNvPr id="0" name=""/>
        <dsp:cNvSpPr/>
      </dsp:nvSpPr>
      <dsp:spPr>
        <a:xfrm>
          <a:off x="400161" y="89857"/>
          <a:ext cx="5602262" cy="61992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1752" tIns="0" rIns="211752"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anose="02020603050405020304" pitchFamily="18" charset="0"/>
              <a:cs typeface="Times New Roman" panose="02020603050405020304" pitchFamily="18" charset="0"/>
            </a:rPr>
            <a:t>Основная гимнастика</a:t>
          </a:r>
          <a:endParaRPr lang="ru-RU" sz="2000" kern="1200" dirty="0">
            <a:latin typeface="Times New Roman" panose="02020603050405020304" pitchFamily="18" charset="0"/>
            <a:cs typeface="Times New Roman" panose="02020603050405020304" pitchFamily="18" charset="0"/>
          </a:endParaRPr>
        </a:p>
      </dsp:txBody>
      <dsp:txXfrm>
        <a:off x="430423" y="120119"/>
        <a:ext cx="5541738" cy="559396"/>
      </dsp:txXfrm>
    </dsp:sp>
    <dsp:sp modelId="{BD7CF2F7-CCAF-4B04-80FF-419B6C2AC171}">
      <dsp:nvSpPr>
        <dsp:cNvPr id="0" name=""/>
        <dsp:cNvSpPr/>
      </dsp:nvSpPr>
      <dsp:spPr>
        <a:xfrm>
          <a:off x="0" y="1352377"/>
          <a:ext cx="8003232" cy="5292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B9A9A9E-C1E2-42B9-9A85-7937607C0724}">
      <dsp:nvSpPr>
        <dsp:cNvPr id="0" name=""/>
        <dsp:cNvSpPr/>
      </dsp:nvSpPr>
      <dsp:spPr>
        <a:xfrm>
          <a:off x="396952" y="1010547"/>
          <a:ext cx="5602262" cy="61992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1752" tIns="0" rIns="211752"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anose="02020603050405020304" pitchFamily="18" charset="0"/>
              <a:cs typeface="Times New Roman" panose="02020603050405020304" pitchFamily="18" charset="0"/>
            </a:rPr>
            <a:t>Подвижные игры</a:t>
          </a:r>
          <a:endParaRPr lang="ru-RU" sz="2000" kern="1200" dirty="0">
            <a:latin typeface="Times New Roman" panose="02020603050405020304" pitchFamily="18" charset="0"/>
            <a:cs typeface="Times New Roman" panose="02020603050405020304" pitchFamily="18" charset="0"/>
          </a:endParaRPr>
        </a:p>
      </dsp:txBody>
      <dsp:txXfrm>
        <a:off x="427214" y="1040809"/>
        <a:ext cx="5541738" cy="559396"/>
      </dsp:txXfrm>
    </dsp:sp>
    <dsp:sp modelId="{A2BE7B51-5B05-49AB-BA6C-52CB7ADF39AD}">
      <dsp:nvSpPr>
        <dsp:cNvPr id="0" name=""/>
        <dsp:cNvSpPr/>
      </dsp:nvSpPr>
      <dsp:spPr>
        <a:xfrm>
          <a:off x="0" y="2304937"/>
          <a:ext cx="8003232" cy="5292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7A7A64E-5BB6-4C5E-A338-7A99F52ED22F}">
      <dsp:nvSpPr>
        <dsp:cNvPr id="0" name=""/>
        <dsp:cNvSpPr/>
      </dsp:nvSpPr>
      <dsp:spPr>
        <a:xfrm>
          <a:off x="400161" y="1994977"/>
          <a:ext cx="5602262" cy="61992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1752" tIns="0" rIns="211752"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anose="02020603050405020304" pitchFamily="18" charset="0"/>
              <a:cs typeface="Times New Roman" panose="02020603050405020304" pitchFamily="18" charset="0"/>
            </a:rPr>
            <a:t>Спортивные игры</a:t>
          </a:r>
          <a:endParaRPr lang="ru-RU" sz="2000" kern="1200" dirty="0">
            <a:latin typeface="Times New Roman" panose="02020603050405020304" pitchFamily="18" charset="0"/>
            <a:cs typeface="Times New Roman" panose="02020603050405020304" pitchFamily="18" charset="0"/>
          </a:endParaRPr>
        </a:p>
      </dsp:txBody>
      <dsp:txXfrm>
        <a:off x="430423" y="2025239"/>
        <a:ext cx="5541738" cy="559396"/>
      </dsp:txXfrm>
    </dsp:sp>
    <dsp:sp modelId="{C4826B6E-0346-45A1-A255-8D8863114DA8}">
      <dsp:nvSpPr>
        <dsp:cNvPr id="0" name=""/>
        <dsp:cNvSpPr/>
      </dsp:nvSpPr>
      <dsp:spPr>
        <a:xfrm>
          <a:off x="0" y="3257497"/>
          <a:ext cx="8003232" cy="5292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2399C30-5EA7-4D07-A681-F8DE4E27D34B}">
      <dsp:nvSpPr>
        <dsp:cNvPr id="0" name=""/>
        <dsp:cNvSpPr/>
      </dsp:nvSpPr>
      <dsp:spPr>
        <a:xfrm>
          <a:off x="400161" y="2947537"/>
          <a:ext cx="5602262" cy="61992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1752" tIns="0" rIns="211752"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anose="02020603050405020304" pitchFamily="18" charset="0"/>
              <a:cs typeface="Times New Roman" panose="02020603050405020304" pitchFamily="18" charset="0"/>
            </a:rPr>
            <a:t>Спортивные упражнения</a:t>
          </a:r>
          <a:endParaRPr lang="ru-RU" sz="2000" kern="1200" dirty="0">
            <a:latin typeface="Times New Roman" panose="02020603050405020304" pitchFamily="18" charset="0"/>
            <a:cs typeface="Times New Roman" panose="02020603050405020304" pitchFamily="18" charset="0"/>
          </a:endParaRPr>
        </a:p>
      </dsp:txBody>
      <dsp:txXfrm>
        <a:off x="430423" y="2977799"/>
        <a:ext cx="5541738" cy="559396"/>
      </dsp:txXfrm>
    </dsp:sp>
    <dsp:sp modelId="{280B91EC-3576-4391-9A86-F46C91BD55EC}">
      <dsp:nvSpPr>
        <dsp:cNvPr id="0" name=""/>
        <dsp:cNvSpPr/>
      </dsp:nvSpPr>
      <dsp:spPr>
        <a:xfrm>
          <a:off x="0" y="4210057"/>
          <a:ext cx="8003232" cy="5292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467521C-BC54-4948-A9BC-C5E10E822C8F}">
      <dsp:nvSpPr>
        <dsp:cNvPr id="0" name=""/>
        <dsp:cNvSpPr/>
      </dsp:nvSpPr>
      <dsp:spPr>
        <a:xfrm>
          <a:off x="400161" y="3900097"/>
          <a:ext cx="5602262" cy="61992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1752" tIns="0" rIns="211752" bIns="0" numCol="1" spcCol="1270" anchor="ctr" anchorCtr="0">
          <a:noAutofit/>
        </a:bodyPr>
        <a:lstStyle/>
        <a:p>
          <a:pPr lvl="0" algn="l" defTabSz="889000">
            <a:lnSpc>
              <a:spcPct val="90000"/>
            </a:lnSpc>
            <a:spcBef>
              <a:spcPct val="0"/>
            </a:spcBef>
            <a:spcAft>
              <a:spcPct val="35000"/>
            </a:spcAft>
          </a:pPr>
          <a:r>
            <a:rPr lang="ru-RU" sz="2000" kern="1200" dirty="0" smtClean="0">
              <a:latin typeface="Times New Roman" panose="02020603050405020304" pitchFamily="18" charset="0"/>
              <a:cs typeface="Times New Roman" panose="02020603050405020304" pitchFamily="18" charset="0"/>
            </a:rPr>
            <a:t>Формирование основ здорового образа жизни</a:t>
          </a:r>
          <a:endParaRPr lang="ru-RU" sz="2000" kern="1200" dirty="0">
            <a:latin typeface="Times New Roman" panose="02020603050405020304" pitchFamily="18" charset="0"/>
            <a:cs typeface="Times New Roman" panose="02020603050405020304" pitchFamily="18" charset="0"/>
          </a:endParaRPr>
        </a:p>
      </dsp:txBody>
      <dsp:txXfrm>
        <a:off x="430423" y="3930359"/>
        <a:ext cx="5541738" cy="559396"/>
      </dsp:txXfrm>
    </dsp:sp>
    <dsp:sp modelId="{6A186487-2120-4A12-8FC6-62BE5140CB14}">
      <dsp:nvSpPr>
        <dsp:cNvPr id="0" name=""/>
        <dsp:cNvSpPr/>
      </dsp:nvSpPr>
      <dsp:spPr>
        <a:xfrm>
          <a:off x="0" y="5162617"/>
          <a:ext cx="8003232" cy="529200"/>
        </a:xfrm>
        <a:prstGeom prst="rect">
          <a:avLst/>
        </a:prstGeom>
        <a:solidFill>
          <a:schemeClr val="accent3">
            <a:alpha val="90000"/>
            <a:tint val="40000"/>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546E96E-3304-40ED-9029-52E52A42CECA}">
      <dsp:nvSpPr>
        <dsp:cNvPr id="0" name=""/>
        <dsp:cNvSpPr/>
      </dsp:nvSpPr>
      <dsp:spPr>
        <a:xfrm>
          <a:off x="400161" y="4852657"/>
          <a:ext cx="5602262" cy="619920"/>
        </a:xfrm>
        <a:prstGeom prst="round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1752" tIns="0" rIns="211752" bIns="0" numCol="1" spcCol="1270" anchor="ctr" anchorCtr="0">
          <a:noAutofit/>
        </a:bodyPr>
        <a:lstStyle/>
        <a:p>
          <a:pPr lvl="0" algn="l" defTabSz="933450">
            <a:lnSpc>
              <a:spcPct val="90000"/>
            </a:lnSpc>
            <a:spcBef>
              <a:spcPct val="0"/>
            </a:spcBef>
            <a:spcAft>
              <a:spcPct val="35000"/>
            </a:spcAft>
          </a:pPr>
          <a:r>
            <a:rPr lang="ru-RU" sz="2100" kern="1200" dirty="0" smtClean="0">
              <a:latin typeface="Times New Roman" panose="02020603050405020304" pitchFamily="18" charset="0"/>
              <a:cs typeface="Times New Roman" panose="02020603050405020304" pitchFamily="18" charset="0"/>
            </a:rPr>
            <a:t>Активный отдых</a:t>
          </a:r>
          <a:endParaRPr lang="ru-RU" sz="2100" kern="1200" dirty="0">
            <a:latin typeface="Times New Roman" panose="02020603050405020304" pitchFamily="18" charset="0"/>
            <a:cs typeface="Times New Roman" panose="02020603050405020304" pitchFamily="18" charset="0"/>
          </a:endParaRPr>
        </a:p>
      </dsp:txBody>
      <dsp:txXfrm>
        <a:off x="430423" y="4882919"/>
        <a:ext cx="5541738" cy="55939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5B106E36-FD25-4E2D-B0AA-010F637433A0}" type="datetimeFigureOut">
              <a:rPr lang="ru-RU" smtClean="0"/>
              <a:pPr/>
              <a:t>24.03.2023</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24.03.2023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24.03.2023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5B106E36-FD25-4E2D-B0AA-010F637433A0}" type="datetimeFigureOut">
              <a:rPr lang="ru-RU" smtClean="0"/>
              <a:pPr/>
              <a:t>24.03.2023</a:t>
            </a:fld>
            <a:endParaRPr lang="ru-RU"/>
          </a:p>
        </p:txBody>
      </p:sp>
      <p:sp>
        <p:nvSpPr>
          <p:cNvPr id="9" name="Номер слайда 8"/>
          <p:cNvSpPr>
            <a:spLocks noGrp="1"/>
          </p:cNvSpPr>
          <p:nvPr>
            <p:ph type="sldNum" sz="quarter" idx="15"/>
          </p:nvPr>
        </p:nvSpPr>
        <p:spPr/>
        <p:txBody>
          <a:bodyPr rtlCol="0"/>
          <a:lstStyle/>
          <a:p>
            <a:fld id="{725C68B6-61C2-468F-89AB-4B9F7531AA68}"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5B106E36-FD25-4E2D-B0AA-010F637433A0}" type="datetimeFigureOut">
              <a:rPr lang="ru-RU" smtClean="0"/>
              <a:pPr/>
              <a:t>24.03.2023</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24.03.2023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24.03.2023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5B106E36-FD25-4E2D-B0AA-010F637433A0}" type="datetimeFigureOut">
              <a:rPr lang="ru-RU" smtClean="0"/>
              <a:pPr/>
              <a:t>24.03.2023</a:t>
            </a:fld>
            <a:endParaRPr lang="ru-RU"/>
          </a:p>
        </p:txBody>
      </p:sp>
      <p:sp>
        <p:nvSpPr>
          <p:cNvPr id="7" name="Номер слайда 6"/>
          <p:cNvSpPr>
            <a:spLocks noGrp="1"/>
          </p:cNvSpPr>
          <p:nvPr>
            <p:ph type="sldNum" sz="quarter" idx="11"/>
          </p:nvPr>
        </p:nvSpPr>
        <p:spPr/>
        <p:txBody>
          <a:bodyPr rtlCol="0"/>
          <a:lstStyle/>
          <a:p>
            <a:fld id="{725C68B6-61C2-468F-89AB-4B9F7531AA68}"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24.03.2023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5B106E36-FD25-4E2D-B0AA-010F637433A0}" type="datetimeFigureOut">
              <a:rPr lang="ru-RU" smtClean="0"/>
              <a:pPr/>
              <a:t>24.03.2023</a:t>
            </a:fld>
            <a:endParaRPr lang="ru-RU"/>
          </a:p>
        </p:txBody>
      </p:sp>
      <p:sp>
        <p:nvSpPr>
          <p:cNvPr id="22" name="Номер слайда 21"/>
          <p:cNvSpPr>
            <a:spLocks noGrp="1"/>
          </p:cNvSpPr>
          <p:nvPr>
            <p:ph type="sldNum" sz="quarter" idx="15"/>
          </p:nvPr>
        </p:nvSpPr>
        <p:spPr/>
        <p:txBody>
          <a:bodyPr rtlCol="0"/>
          <a:lstStyle/>
          <a:p>
            <a:fld id="{725C68B6-61C2-468F-89AB-4B9F7531AA68}"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5B106E36-FD25-4E2D-B0AA-010F637433A0}" type="datetimeFigureOut">
              <a:rPr lang="ru-RU" smtClean="0"/>
              <a:pPr/>
              <a:t>24.03.2023</a:t>
            </a:fld>
            <a:endParaRPr lang="ru-RU"/>
          </a:p>
        </p:txBody>
      </p:sp>
      <p:sp>
        <p:nvSpPr>
          <p:cNvPr id="18" name="Номер слайда 17"/>
          <p:cNvSpPr>
            <a:spLocks noGrp="1"/>
          </p:cNvSpPr>
          <p:nvPr>
            <p:ph type="sldNum" sz="quarter" idx="11"/>
          </p:nvPr>
        </p:nvSpPr>
        <p:spPr/>
        <p:txBody>
          <a:bodyPr rtlCol="0"/>
          <a:lstStyle/>
          <a:p>
            <a:fld id="{725C68B6-61C2-468F-89AB-4B9F7531AA68}"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B106E36-FD25-4E2D-B0AA-010F637433A0}" type="datetimeFigureOut">
              <a:rPr lang="ru-RU" smtClean="0"/>
              <a:pPr/>
              <a:t>24.03.2023</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endParaRPr lang="ru-RU"/>
          </a:p>
        </p:txBody>
      </p:sp>
      <p:sp>
        <p:nvSpPr>
          <p:cNvPr id="3" name="Подзаголовок 2"/>
          <p:cNvSpPr>
            <a:spLocks noGrp="1"/>
          </p:cNvSpPr>
          <p:nvPr>
            <p:ph type="subTitle" idx="1"/>
          </p:nvPr>
        </p:nvSpPr>
        <p:spPr/>
        <p:txBody>
          <a:bodyPr/>
          <a:lstStyle/>
          <a:p>
            <a:endParaRPr lang="ru-RU"/>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74638"/>
            <a:ext cx="8286808" cy="2011354"/>
          </a:xfrm>
        </p:spPr>
        <p:txBody>
          <a:bodyPr>
            <a:normAutofit fontScale="90000"/>
          </a:bodyPr>
          <a:lstStyle/>
          <a:p>
            <a:pPr algn="ctr"/>
            <a:r>
              <a:rPr lang="ru-RU" b="1" dirty="0" smtClean="0">
                <a:latin typeface="Times New Roman" pitchFamily="18" charset="0"/>
                <a:cs typeface="Times New Roman" pitchFamily="18" charset="0"/>
              </a:rPr>
              <a:t>Приказ Министерства просвещения Российской Федерации от </a:t>
            </a:r>
            <a:r>
              <a:rPr lang="ru-RU" b="1" dirty="0" smtClean="0">
                <a:solidFill>
                  <a:srgbClr val="FF0000"/>
                </a:solidFill>
                <a:latin typeface="Times New Roman" pitchFamily="18" charset="0"/>
                <a:cs typeface="Times New Roman" pitchFamily="18" charset="0"/>
              </a:rPr>
              <a:t>25.11.2022 № 1028 </a:t>
            </a:r>
            <a:r>
              <a:rPr lang="ru-RU" b="1" dirty="0" smtClean="0">
                <a:latin typeface="Times New Roman" pitchFamily="18" charset="0"/>
                <a:cs typeface="Times New Roman" pitchFamily="18" charset="0"/>
              </a:rPr>
              <a:t/>
            </a:r>
            <a:br>
              <a:rPr lang="ru-RU" b="1" dirty="0" smtClean="0">
                <a:latin typeface="Times New Roman" pitchFamily="18" charset="0"/>
                <a:cs typeface="Times New Roman" pitchFamily="18" charset="0"/>
              </a:rPr>
            </a:br>
            <a:r>
              <a:rPr lang="ru-RU" b="1" dirty="0" smtClean="0">
                <a:latin typeface="Times New Roman" pitchFamily="18" charset="0"/>
                <a:cs typeface="Times New Roman" pitchFamily="18" charset="0"/>
              </a:rPr>
              <a:t>«Об утверждении федеральной образовательной программы дошкольного образования» </a:t>
            </a:r>
            <a:r>
              <a:rPr lang="ru-RU" sz="2200" dirty="0" smtClean="0">
                <a:solidFill>
                  <a:schemeClr val="tx1"/>
                </a:solidFill>
                <a:latin typeface="Times New Roman" pitchFamily="18" charset="0"/>
                <a:cs typeface="Times New Roman" pitchFamily="18" charset="0"/>
              </a:rPr>
              <a:t>(зарегистрирован 28.12.2022 № 7184)</a:t>
            </a:r>
            <a:endParaRPr lang="ru-RU" sz="2200" dirty="0">
              <a:solidFill>
                <a:schemeClr val="tx1"/>
              </a:solidFill>
              <a:latin typeface="Times New Roman" pitchFamily="18" charset="0"/>
              <a:cs typeface="Times New Roman" pitchFamily="18" charset="0"/>
            </a:endParaRPr>
          </a:p>
        </p:txBody>
      </p:sp>
      <p:pic>
        <p:nvPicPr>
          <p:cNvPr id="2052" name="Picture 4" descr="C:\Documents and Settings\new\Рабочий стол\GetImage.png"/>
          <p:cNvPicPr>
            <a:picLocks noGrp="1" noChangeAspect="1" noChangeArrowheads="1"/>
          </p:cNvPicPr>
          <p:nvPr>
            <p:ph sz="quarter" idx="1"/>
          </p:nvPr>
        </p:nvPicPr>
        <p:blipFill>
          <a:blip r:embed="rId2"/>
          <a:srcRect l="5263" r="2632" b="7752"/>
          <a:stretch>
            <a:fillRect/>
          </a:stretch>
        </p:blipFill>
        <p:spPr bwMode="auto">
          <a:xfrm>
            <a:off x="2214546" y="2285992"/>
            <a:ext cx="4357718" cy="4357718"/>
          </a:xfrm>
          <a:prstGeom prst="rect">
            <a:avLst/>
          </a:prstGeom>
          <a:noFill/>
          <a:ln w="19050">
            <a:solidFill>
              <a:schemeClr val="tx1"/>
            </a:solidFill>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74638"/>
            <a:ext cx="8286808" cy="2439982"/>
          </a:xfrm>
        </p:spPr>
        <p:txBody>
          <a:bodyPr anchor="t">
            <a:normAutofit fontScale="90000"/>
          </a:bodyPr>
          <a:lstStyle/>
          <a:p>
            <a:pPr algn="ctr"/>
            <a:r>
              <a:rPr lang="ru-RU" sz="2400" b="1" dirty="0" smtClean="0">
                <a:latin typeface="Times New Roman" pitchFamily="18" charset="0"/>
                <a:cs typeface="Times New Roman" pitchFamily="18" charset="0"/>
              </a:rPr>
              <a:t>Приказ Министерства просвещения Российской Федерации </a:t>
            </a:r>
            <a:r>
              <a:rPr lang="ru-RU" sz="2400" b="1" dirty="0" smtClean="0">
                <a:solidFill>
                  <a:srgbClr val="FF0000"/>
                </a:solidFill>
                <a:latin typeface="Times New Roman" pitchFamily="18" charset="0"/>
                <a:cs typeface="Times New Roman" pitchFamily="18" charset="0"/>
              </a:rPr>
              <a:t>от 08.11.2022 № 955 </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О внесении изменений в некоторые приказы Министерства образования и науки Российской Федерации и Министерства просвещения Российской Федерации, касающиеся федеральных государственных образовательных стандартов общего образования и образования обучающихся с ограниченными возможностями здоровья и умственной отсталостью (интеллектуальными нарушениями)»  </a:t>
            </a:r>
            <a:r>
              <a:rPr lang="ru-RU" sz="2000" dirty="0" smtClean="0">
                <a:solidFill>
                  <a:schemeClr val="tx1"/>
                </a:solidFill>
                <a:latin typeface="Times New Roman" pitchFamily="18" charset="0"/>
                <a:cs typeface="Times New Roman" pitchFamily="18" charset="0"/>
              </a:rPr>
              <a:t>Зарегистрирован 06.02.2023 № 72264</a:t>
            </a:r>
            <a:endParaRPr lang="ru-RU" sz="2000" dirty="0">
              <a:solidFill>
                <a:schemeClr val="tx1"/>
              </a:solidFill>
              <a:latin typeface="Times New Roman" pitchFamily="18" charset="0"/>
              <a:cs typeface="Times New Roman" pitchFamily="18" charset="0"/>
            </a:endParaRPr>
          </a:p>
        </p:txBody>
      </p:sp>
      <p:pic>
        <p:nvPicPr>
          <p:cNvPr id="3074" name="Picture 2" descr="C:\Documents and Settings\new\Рабочий стол\GetImage (1).png"/>
          <p:cNvPicPr>
            <a:picLocks noGrp="1" noChangeAspect="1" noChangeArrowheads="1"/>
          </p:cNvPicPr>
          <p:nvPr>
            <p:ph sz="quarter" idx="1"/>
          </p:nvPr>
        </p:nvPicPr>
        <p:blipFill>
          <a:blip r:embed="rId2"/>
          <a:srcRect/>
          <a:stretch>
            <a:fillRect/>
          </a:stretch>
        </p:blipFill>
        <p:spPr bwMode="auto">
          <a:xfrm>
            <a:off x="785786" y="2714620"/>
            <a:ext cx="3571900" cy="4000505"/>
          </a:xfrm>
          <a:prstGeom prst="rect">
            <a:avLst/>
          </a:prstGeom>
          <a:noFill/>
        </p:spPr>
      </p:pic>
      <p:pic>
        <p:nvPicPr>
          <p:cNvPr id="3075" name="Picture 3" descr="C:\Documents and Settings\new\Рабочий стол\federalnyj-gosudarstvennyj-obrazovatelnyj-standart-dohkolnogo-obrazovanii.jpg"/>
          <p:cNvPicPr>
            <a:picLocks noChangeAspect="1" noChangeArrowheads="1"/>
          </p:cNvPicPr>
          <p:nvPr/>
        </p:nvPicPr>
        <p:blipFill>
          <a:blip r:embed="rId3"/>
          <a:srcRect/>
          <a:stretch>
            <a:fillRect/>
          </a:stretch>
        </p:blipFill>
        <p:spPr bwMode="auto">
          <a:xfrm>
            <a:off x="5286380" y="2714620"/>
            <a:ext cx="2585768" cy="3778784"/>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357158" y="285728"/>
            <a:ext cx="7786742" cy="6188224"/>
          </a:xfrm>
        </p:spPr>
        <p:txBody>
          <a:bodyPr>
            <a:normAutofit fontScale="85000" lnSpcReduction="10000"/>
          </a:bodyPr>
          <a:lstStyle/>
          <a:p>
            <a:pPr>
              <a:buNone/>
            </a:pPr>
            <a:r>
              <a:rPr lang="ru-RU" dirty="0" smtClean="0">
                <a:latin typeface="Times New Roman" pitchFamily="18" charset="0"/>
                <a:cs typeface="Times New Roman" pitchFamily="18" charset="0"/>
              </a:rPr>
              <a:t>	2. В федеральном государственном образовательном стандарте дошкольного образования, утвержденном приказом Министерства образования и науки Российской Федерации от 17 октября 2013 г. № 1155 (зарегистрирован Министерством юстиции Российской Федерации 14 ноября 2013 г., регистрационный № 30384), с изменениями, внесенными приказом Министерства просвещения Российской Федерации от 21 января 2019 г. № 31 (зарегистрирован Министерством юстиции Российской Федерации 13 февраля 2019 г., регистрационный № 53776): </a:t>
            </a:r>
          </a:p>
          <a:p>
            <a:pPr>
              <a:buNone/>
            </a:pPr>
            <a:r>
              <a:rPr lang="ru-RU" dirty="0" smtClean="0">
                <a:latin typeface="Times New Roman" pitchFamily="18" charset="0"/>
                <a:cs typeface="Times New Roman" pitchFamily="18" charset="0"/>
              </a:rPr>
              <a:t>        а) в подпункте 3 пункта 1.6 слово «основных» исключить; </a:t>
            </a:r>
          </a:p>
          <a:p>
            <a:pPr>
              <a:buNone/>
            </a:pPr>
            <a:r>
              <a:rPr lang="ru-RU" dirty="0" smtClean="0">
                <a:latin typeface="Times New Roman" pitchFamily="18" charset="0"/>
                <a:cs typeface="Times New Roman" pitchFamily="18" charset="0"/>
              </a:rPr>
              <a:t>        б) пункт 1.7 изложить в следующей редакции: </a:t>
            </a:r>
          </a:p>
          <a:p>
            <a:pPr>
              <a:buNone/>
            </a:pPr>
            <a:r>
              <a:rPr lang="ru-RU" dirty="0" smtClean="0">
                <a:latin typeface="Times New Roman" pitchFamily="18" charset="0"/>
                <a:cs typeface="Times New Roman" pitchFamily="18" charset="0"/>
              </a:rPr>
              <a:t>«1.7. Стандарт является основой для: </a:t>
            </a:r>
          </a:p>
          <a:p>
            <a:pPr marL="457200" indent="-457200">
              <a:buNone/>
            </a:pPr>
            <a:r>
              <a:rPr lang="ru-RU" dirty="0" smtClean="0">
                <a:latin typeface="Times New Roman" pitchFamily="18" charset="0"/>
                <a:cs typeface="Times New Roman" pitchFamily="18" charset="0"/>
              </a:rPr>
              <a:t>       1)разработки федеральной образовательной программы дошкольного образования (далее - федеральная программа); </a:t>
            </a:r>
          </a:p>
          <a:p>
            <a:pPr marL="457200" indent="-457200">
              <a:buNone/>
            </a:pPr>
            <a:r>
              <a:rPr lang="ru-RU" dirty="0" smtClean="0">
                <a:latin typeface="Times New Roman" pitchFamily="18" charset="0"/>
                <a:cs typeface="Times New Roman" pitchFamily="18" charset="0"/>
              </a:rPr>
              <a:t>       2) разработки Программы; </a:t>
            </a:r>
          </a:p>
          <a:p>
            <a:pPr marL="457200" indent="-457200">
              <a:buNone/>
            </a:pPr>
            <a:r>
              <a:rPr lang="ru-RU" dirty="0" smtClean="0">
                <a:latin typeface="Times New Roman" pitchFamily="18" charset="0"/>
                <a:cs typeface="Times New Roman" pitchFamily="18" charset="0"/>
              </a:rPr>
              <a:t>       3) разработки нормативов финансового обеспечения реализации Программы и нормативных затрат на оказание государственной (муниципальной) услуги в сфере дошкольного образования; </a:t>
            </a:r>
          </a:p>
          <a:p>
            <a:pPr marL="457200" indent="-457200">
              <a:buNone/>
            </a:pPr>
            <a:r>
              <a:rPr lang="ru-RU" dirty="0" smtClean="0">
                <a:latin typeface="Times New Roman" pitchFamily="18" charset="0"/>
                <a:cs typeface="Times New Roman" pitchFamily="18" charset="0"/>
              </a:rPr>
              <a:t>       4) объективной оценки соответствия образовательной деятельности Организации требованиям Стандарта;</a:t>
            </a:r>
            <a:endParaRPr lang="ru-RU"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214282" y="142852"/>
          <a:ext cx="8715438" cy="6572295"/>
        </p:xfrm>
        <a:graphic>
          <a:graphicData uri="http://schemas.openxmlformats.org/drawingml/2006/table">
            <a:tbl>
              <a:tblPr firstRow="1" bandRow="1">
                <a:tableStyleId>{5C22544A-7EE6-4342-B048-85BDC9FD1C3A}</a:tableStyleId>
              </a:tblPr>
              <a:tblGrid>
                <a:gridCol w="714380"/>
                <a:gridCol w="4000529"/>
                <a:gridCol w="4000529"/>
              </a:tblGrid>
              <a:tr h="470656">
                <a:tc>
                  <a:txBody>
                    <a:bodyPr/>
                    <a:lstStyle/>
                    <a:p>
                      <a:pPr algn="ctr">
                        <a:spcAft>
                          <a:spcPts val="0"/>
                        </a:spcAft>
                      </a:pPr>
                      <a:r>
                        <a:rPr lang="ru-RU" sz="1400" b="1" dirty="0">
                          <a:solidFill>
                            <a:schemeClr val="bg1"/>
                          </a:solidFill>
                          <a:latin typeface="Times New Roman" pitchFamily="18" charset="0"/>
                          <a:ea typeface="Times New Roman"/>
                          <a:cs typeface="Times New Roman" pitchFamily="18" charset="0"/>
                        </a:rPr>
                        <a:t>Пункт ФГОС</a:t>
                      </a:r>
                      <a:endParaRPr lang="ru-RU" sz="1400" dirty="0">
                        <a:solidFill>
                          <a:schemeClr val="bg1"/>
                        </a:solidFill>
                        <a:latin typeface="Times New Roman" pitchFamily="18" charset="0"/>
                        <a:ea typeface="Times New Roman"/>
                        <a:cs typeface="Times New Roman" pitchFamily="18" charset="0"/>
                      </a:endParaRPr>
                    </a:p>
                  </a:txBody>
                  <a:tcPr marL="6350" marR="6350" marT="0" marB="0"/>
                </a:tc>
                <a:tc>
                  <a:txBody>
                    <a:bodyPr/>
                    <a:lstStyle/>
                    <a:p>
                      <a:pPr algn="ctr">
                        <a:spcAft>
                          <a:spcPts val="0"/>
                        </a:spcAft>
                      </a:pPr>
                      <a:r>
                        <a:rPr lang="ru-RU" sz="1400" b="1" dirty="0">
                          <a:solidFill>
                            <a:schemeClr val="bg1"/>
                          </a:solidFill>
                          <a:latin typeface="Times New Roman" pitchFamily="18" charset="0"/>
                          <a:ea typeface="Times New Roman"/>
                          <a:cs typeface="Times New Roman" pitchFamily="18" charset="0"/>
                        </a:rPr>
                        <a:t>Как стало</a:t>
                      </a:r>
                      <a:endParaRPr lang="ru-RU" sz="1400" dirty="0">
                        <a:solidFill>
                          <a:schemeClr val="bg1"/>
                        </a:solidFill>
                        <a:latin typeface="Times New Roman" pitchFamily="18" charset="0"/>
                        <a:ea typeface="Times New Roman"/>
                        <a:cs typeface="Times New Roman" pitchFamily="18" charset="0"/>
                      </a:endParaRPr>
                    </a:p>
                  </a:txBody>
                  <a:tcPr marL="6350" marR="6350" marT="0" marB="0"/>
                </a:tc>
                <a:tc>
                  <a:txBody>
                    <a:bodyPr/>
                    <a:lstStyle/>
                    <a:p>
                      <a:pPr algn="ctr">
                        <a:spcAft>
                          <a:spcPts val="0"/>
                        </a:spcAft>
                      </a:pPr>
                      <a:r>
                        <a:rPr lang="ru-RU" sz="1400" b="1" dirty="0">
                          <a:solidFill>
                            <a:schemeClr val="bg1"/>
                          </a:solidFill>
                          <a:latin typeface="Times New Roman" pitchFamily="18" charset="0"/>
                          <a:ea typeface="Times New Roman"/>
                          <a:cs typeface="Times New Roman" pitchFamily="18" charset="0"/>
                        </a:rPr>
                        <a:t>Как было</a:t>
                      </a:r>
                      <a:endParaRPr lang="ru-RU" sz="1400" dirty="0">
                        <a:solidFill>
                          <a:schemeClr val="bg1"/>
                        </a:solidFill>
                        <a:latin typeface="Times New Roman" pitchFamily="18" charset="0"/>
                        <a:ea typeface="Times New Roman"/>
                        <a:cs typeface="Times New Roman" pitchFamily="18" charset="0"/>
                      </a:endParaRPr>
                    </a:p>
                  </a:txBody>
                  <a:tcPr marL="6350" marR="6350" marT="0" marB="0"/>
                </a:tc>
              </a:tr>
              <a:tr h="2030211">
                <a:tc>
                  <a:txBody>
                    <a:bodyPr/>
                    <a:lstStyle/>
                    <a:p>
                      <a:pPr algn="just">
                        <a:spcAft>
                          <a:spcPts val="0"/>
                        </a:spcAft>
                      </a:pPr>
                      <a:r>
                        <a:rPr lang="ru-RU" sz="1600" dirty="0" err="1">
                          <a:solidFill>
                            <a:srgbClr val="000000"/>
                          </a:solidFill>
                          <a:latin typeface="Times New Roman" pitchFamily="18" charset="0"/>
                          <a:ea typeface="Times New Roman"/>
                          <a:cs typeface="Times New Roman" pitchFamily="18" charset="0"/>
                        </a:rPr>
                        <a:t>Подп</a:t>
                      </a:r>
                      <a:r>
                        <a:rPr lang="ru-RU" sz="1600" dirty="0">
                          <a:solidFill>
                            <a:srgbClr val="000000"/>
                          </a:solidFill>
                          <a:latin typeface="Times New Roman" pitchFamily="18" charset="0"/>
                          <a:ea typeface="Times New Roman"/>
                          <a:cs typeface="Times New Roman" pitchFamily="18" charset="0"/>
                        </a:rPr>
                        <a:t>. </a:t>
                      </a:r>
                      <a:endParaRPr lang="ru-RU" sz="1600" dirty="0" smtClean="0">
                        <a:solidFill>
                          <a:srgbClr val="000000"/>
                        </a:solidFill>
                        <a:latin typeface="Times New Roman" pitchFamily="18" charset="0"/>
                        <a:ea typeface="Times New Roman"/>
                        <a:cs typeface="Times New Roman" pitchFamily="18" charset="0"/>
                      </a:endParaRPr>
                    </a:p>
                    <a:p>
                      <a:pPr algn="just">
                        <a:spcAft>
                          <a:spcPts val="0"/>
                        </a:spcAft>
                      </a:pPr>
                      <a:r>
                        <a:rPr lang="ru-RU" sz="1600" dirty="0" smtClean="0">
                          <a:solidFill>
                            <a:srgbClr val="000000"/>
                          </a:solidFill>
                          <a:latin typeface="Times New Roman" pitchFamily="18" charset="0"/>
                          <a:ea typeface="Times New Roman"/>
                          <a:cs typeface="Times New Roman" pitchFamily="18" charset="0"/>
                        </a:rPr>
                        <a:t>3</a:t>
                      </a:r>
                      <a:r>
                        <a:rPr lang="ru-RU" sz="1600" dirty="0">
                          <a:solidFill>
                            <a:srgbClr val="000000"/>
                          </a:solidFill>
                          <a:latin typeface="Times New Roman" pitchFamily="18" charset="0"/>
                          <a:ea typeface="Times New Roman"/>
                          <a:cs typeface="Times New Roman" pitchFamily="18" charset="0"/>
                        </a:rPr>
                        <a:t> п. 6</a:t>
                      </a:r>
                    </a:p>
                  </a:txBody>
                  <a:tcPr marL="6350" marR="6350" marT="0" marB="0"/>
                </a:tc>
                <a:tc>
                  <a:txBody>
                    <a:bodyPr/>
                    <a:lstStyle/>
                    <a:p>
                      <a:pPr algn="l">
                        <a:spcAft>
                          <a:spcPts val="0"/>
                        </a:spcAft>
                      </a:pPr>
                      <a:r>
                        <a:rPr lang="ru-RU" sz="1600" dirty="0" smtClean="0">
                          <a:solidFill>
                            <a:srgbClr val="000000"/>
                          </a:solidFill>
                          <a:latin typeface="Times New Roman" pitchFamily="18" charset="0"/>
                          <a:ea typeface="Times New Roman"/>
                          <a:cs typeface="Times New Roman" pitchFamily="18" charset="0"/>
                        </a:rPr>
                        <a:t>  Стандарт направлен на</a:t>
                      </a:r>
                      <a:r>
                        <a:rPr lang="ru-RU" sz="1600" baseline="0" dirty="0" smtClean="0">
                          <a:solidFill>
                            <a:srgbClr val="000000"/>
                          </a:solidFill>
                          <a:latin typeface="Times New Roman" pitchFamily="18" charset="0"/>
                          <a:ea typeface="Times New Roman"/>
                          <a:cs typeface="Times New Roman" pitchFamily="18" charset="0"/>
                        </a:rPr>
                        <a:t> решение следующих задач:   3) обеспечения преемственности целей, задач </a:t>
                      </a:r>
                      <a:r>
                        <a:rPr lang="ru-RU" sz="1600" dirty="0" smtClean="0">
                          <a:solidFill>
                            <a:srgbClr val="000000"/>
                          </a:solidFill>
                          <a:latin typeface="Times New Roman" pitchFamily="18" charset="0"/>
                          <a:ea typeface="Times New Roman"/>
                          <a:cs typeface="Times New Roman" pitchFamily="18" charset="0"/>
                        </a:rPr>
                        <a:t>и содержания образования, реализуемых в рамках образовательных программ различных уровней (далее – </a:t>
                      </a:r>
                      <a:r>
                        <a:rPr lang="ru-RU" sz="1600" b="1" dirty="0" smtClean="0">
                          <a:solidFill>
                            <a:srgbClr val="000000"/>
                          </a:solidFill>
                          <a:latin typeface="Times New Roman" pitchFamily="18" charset="0"/>
                          <a:ea typeface="Times New Roman"/>
                          <a:cs typeface="Times New Roman" pitchFamily="18" charset="0"/>
                        </a:rPr>
                        <a:t>преемственность образовательных</a:t>
                      </a:r>
                      <a:r>
                        <a:rPr lang="ru-RU" sz="1600" dirty="0" smtClean="0">
                          <a:solidFill>
                            <a:srgbClr val="000000"/>
                          </a:solidFill>
                          <a:latin typeface="Times New Roman" pitchFamily="18" charset="0"/>
                          <a:ea typeface="Times New Roman"/>
                          <a:cs typeface="Times New Roman" pitchFamily="18" charset="0"/>
                        </a:rPr>
                        <a:t> программ дошкольного и начального общего образования)</a:t>
                      </a:r>
                    </a:p>
                  </a:txBody>
                  <a:tcPr marL="6350" marR="6350" marT="0" marB="0"/>
                </a:tc>
                <a:tc>
                  <a:txBody>
                    <a:bodyPr/>
                    <a:lstStyle/>
                    <a:p>
                      <a:pPr algn="l">
                        <a:spcAft>
                          <a:spcPts val="0"/>
                        </a:spcAft>
                      </a:pPr>
                      <a:r>
                        <a:rPr lang="ru-RU" sz="1600" dirty="0">
                          <a:solidFill>
                            <a:srgbClr val="000000"/>
                          </a:solidFill>
                          <a:latin typeface="Times New Roman" pitchFamily="18" charset="0"/>
                          <a:ea typeface="Times New Roman"/>
                          <a:cs typeface="Times New Roman" pitchFamily="18" charset="0"/>
                        </a:rPr>
                        <a:t>Стандарт направлен на решение следующих задач</a:t>
                      </a:r>
                      <a:r>
                        <a:rPr lang="ru-RU" sz="1600" dirty="0" smtClean="0">
                          <a:solidFill>
                            <a:srgbClr val="000000"/>
                          </a:solidFill>
                          <a:latin typeface="Times New Roman" pitchFamily="18" charset="0"/>
                          <a:ea typeface="Times New Roman"/>
                          <a:cs typeface="Times New Roman" pitchFamily="18" charset="0"/>
                        </a:rPr>
                        <a:t>: 3</a:t>
                      </a:r>
                      <a:r>
                        <a:rPr lang="ru-RU" sz="1600" dirty="0">
                          <a:solidFill>
                            <a:srgbClr val="000000"/>
                          </a:solidFill>
                          <a:latin typeface="Times New Roman" pitchFamily="18" charset="0"/>
                          <a:ea typeface="Times New Roman"/>
                          <a:cs typeface="Times New Roman" pitchFamily="18" charset="0"/>
                        </a:rPr>
                        <a:t>) обеспечения преемственности целей, задач и содержания образования, реализуемых в рамках образовательных программ различных уровней (далее – преемственность </a:t>
                      </a:r>
                      <a:r>
                        <a:rPr lang="ru-RU" sz="1600" b="1" dirty="0">
                          <a:solidFill>
                            <a:srgbClr val="000000"/>
                          </a:solidFill>
                          <a:latin typeface="Times New Roman" pitchFamily="18" charset="0"/>
                          <a:ea typeface="Times New Roman"/>
                          <a:cs typeface="Times New Roman" pitchFamily="18" charset="0"/>
                        </a:rPr>
                        <a:t>основных </a:t>
                      </a:r>
                      <a:r>
                        <a:rPr lang="ru-RU" sz="1600" dirty="0">
                          <a:solidFill>
                            <a:srgbClr val="000000"/>
                          </a:solidFill>
                          <a:latin typeface="Times New Roman" pitchFamily="18" charset="0"/>
                          <a:ea typeface="Times New Roman"/>
                          <a:cs typeface="Times New Roman" pitchFamily="18" charset="0"/>
                        </a:rPr>
                        <a:t>образовательных программ дошкольного и начального общего образования)</a:t>
                      </a:r>
                    </a:p>
                  </a:txBody>
                  <a:tcPr marL="6350" marR="6350" marT="0" marB="0"/>
                </a:tc>
              </a:tr>
              <a:tr h="1776434">
                <a:tc>
                  <a:txBody>
                    <a:bodyPr/>
                    <a:lstStyle/>
                    <a:p>
                      <a:pPr algn="l">
                        <a:spcAft>
                          <a:spcPts val="0"/>
                        </a:spcAft>
                      </a:pPr>
                      <a:r>
                        <a:rPr lang="ru-RU" sz="1600" dirty="0">
                          <a:solidFill>
                            <a:srgbClr val="000000"/>
                          </a:solidFill>
                          <a:latin typeface="Times New Roman" pitchFamily="18" charset="0"/>
                          <a:ea typeface="Times New Roman"/>
                          <a:cs typeface="Times New Roman" pitchFamily="18" charset="0"/>
                        </a:rPr>
                        <a:t>П. 1.7</a:t>
                      </a:r>
                    </a:p>
                  </a:txBody>
                  <a:tcPr marL="6350" marR="6350" marT="0" marB="0"/>
                </a:tc>
                <a:tc>
                  <a:txBody>
                    <a:bodyPr/>
                    <a:lstStyle/>
                    <a:p>
                      <a:pPr marL="65405" indent="65405" algn="l">
                        <a:spcAft>
                          <a:spcPts val="0"/>
                        </a:spcAft>
                      </a:pPr>
                      <a:r>
                        <a:rPr lang="ru-RU" sz="1600" dirty="0">
                          <a:solidFill>
                            <a:srgbClr val="000000"/>
                          </a:solidFill>
                          <a:latin typeface="Times New Roman" pitchFamily="18" charset="0"/>
                          <a:ea typeface="Times New Roman"/>
                          <a:cs typeface="Times New Roman" pitchFamily="18" charset="0"/>
                        </a:rPr>
                        <a:t>Стандарт является основой для:</a:t>
                      </a:r>
                      <a:br>
                        <a:rPr lang="ru-RU" sz="1600" dirty="0">
                          <a:solidFill>
                            <a:srgbClr val="000000"/>
                          </a:solidFill>
                          <a:latin typeface="Times New Roman" pitchFamily="18" charset="0"/>
                          <a:ea typeface="Times New Roman"/>
                          <a:cs typeface="Times New Roman" pitchFamily="18" charset="0"/>
                        </a:rPr>
                      </a:br>
                      <a:r>
                        <a:rPr lang="ru-RU" sz="1600" dirty="0">
                          <a:solidFill>
                            <a:srgbClr val="000000"/>
                          </a:solidFill>
                          <a:latin typeface="Times New Roman" pitchFamily="18" charset="0"/>
                          <a:ea typeface="Times New Roman"/>
                          <a:cs typeface="Times New Roman" pitchFamily="18" charset="0"/>
                        </a:rPr>
                        <a:t>1) разработки </a:t>
                      </a:r>
                      <a:r>
                        <a:rPr lang="ru-RU" sz="1600" b="1" dirty="0">
                          <a:solidFill>
                            <a:srgbClr val="000000"/>
                          </a:solidFill>
                          <a:latin typeface="Times New Roman" pitchFamily="18" charset="0"/>
                          <a:ea typeface="Times New Roman"/>
                          <a:cs typeface="Times New Roman" pitchFamily="18" charset="0"/>
                        </a:rPr>
                        <a:t>федеральной образовательной программы дошкольного образования (далее – федеральная программа)</a:t>
                      </a:r>
                      <a:r>
                        <a:rPr lang="ru-RU" sz="1600" dirty="0">
                          <a:solidFill>
                            <a:srgbClr val="000000"/>
                          </a:solidFill>
                          <a:latin typeface="Times New Roman" pitchFamily="18" charset="0"/>
                          <a:ea typeface="Times New Roman"/>
                          <a:cs typeface="Times New Roman" pitchFamily="18" charset="0"/>
                        </a:rPr>
                        <a:t>;</a:t>
                      </a:r>
                      <a:br>
                        <a:rPr lang="ru-RU" sz="1600" dirty="0">
                          <a:solidFill>
                            <a:srgbClr val="000000"/>
                          </a:solidFill>
                          <a:latin typeface="Times New Roman" pitchFamily="18" charset="0"/>
                          <a:ea typeface="Times New Roman"/>
                          <a:cs typeface="Times New Roman" pitchFamily="18" charset="0"/>
                        </a:rPr>
                      </a:br>
                      <a:endParaRPr lang="ru-RU" sz="1600" dirty="0">
                        <a:solidFill>
                          <a:srgbClr val="000000"/>
                        </a:solidFill>
                        <a:latin typeface="Times New Roman" pitchFamily="18" charset="0"/>
                        <a:ea typeface="Times New Roman"/>
                        <a:cs typeface="Times New Roman" pitchFamily="18" charset="0"/>
                      </a:endParaRPr>
                    </a:p>
                  </a:txBody>
                  <a:tcPr marL="6350" marR="6350" marT="0" marB="0"/>
                </a:tc>
                <a:tc>
                  <a:txBody>
                    <a:bodyPr/>
                    <a:lstStyle/>
                    <a:p>
                      <a:pPr marL="65405" indent="65405" algn="l">
                        <a:spcAft>
                          <a:spcPts val="0"/>
                        </a:spcAft>
                      </a:pPr>
                      <a:r>
                        <a:rPr lang="ru-RU" sz="1600" dirty="0">
                          <a:solidFill>
                            <a:srgbClr val="000000"/>
                          </a:solidFill>
                          <a:latin typeface="Times New Roman" pitchFamily="18" charset="0"/>
                          <a:ea typeface="Times New Roman"/>
                          <a:cs typeface="Times New Roman" pitchFamily="18" charset="0"/>
                        </a:rPr>
                        <a:t>Стандарт является основой для:</a:t>
                      </a:r>
                      <a:br>
                        <a:rPr lang="ru-RU" sz="1600" dirty="0">
                          <a:solidFill>
                            <a:srgbClr val="000000"/>
                          </a:solidFill>
                          <a:latin typeface="Times New Roman" pitchFamily="18" charset="0"/>
                          <a:ea typeface="Times New Roman"/>
                          <a:cs typeface="Times New Roman" pitchFamily="18" charset="0"/>
                        </a:rPr>
                      </a:br>
                      <a:r>
                        <a:rPr lang="ru-RU" sz="1600" dirty="0">
                          <a:solidFill>
                            <a:srgbClr val="000000"/>
                          </a:solidFill>
                          <a:latin typeface="Times New Roman" pitchFamily="18" charset="0"/>
                          <a:ea typeface="Times New Roman"/>
                          <a:cs typeface="Times New Roman" pitchFamily="18" charset="0"/>
                        </a:rPr>
                        <a:t>1) разработки Программы;</a:t>
                      </a:r>
                      <a:br>
                        <a:rPr lang="ru-RU" sz="1600" dirty="0">
                          <a:solidFill>
                            <a:srgbClr val="000000"/>
                          </a:solidFill>
                          <a:latin typeface="Times New Roman" pitchFamily="18" charset="0"/>
                          <a:ea typeface="Times New Roman"/>
                          <a:cs typeface="Times New Roman" pitchFamily="18" charset="0"/>
                        </a:rPr>
                      </a:br>
                      <a:r>
                        <a:rPr lang="ru-RU" sz="1600" dirty="0">
                          <a:solidFill>
                            <a:srgbClr val="000000"/>
                          </a:solidFill>
                          <a:latin typeface="Times New Roman" pitchFamily="18" charset="0"/>
                          <a:ea typeface="Times New Roman"/>
                          <a:cs typeface="Times New Roman" pitchFamily="18" charset="0"/>
                        </a:rPr>
                        <a:t>2) разработки </a:t>
                      </a:r>
                      <a:r>
                        <a:rPr lang="ru-RU" sz="1600" b="1" dirty="0">
                          <a:solidFill>
                            <a:srgbClr val="000000"/>
                          </a:solidFill>
                          <a:latin typeface="Times New Roman" pitchFamily="18" charset="0"/>
                          <a:ea typeface="Times New Roman"/>
                          <a:cs typeface="Times New Roman" pitchFamily="18" charset="0"/>
                        </a:rPr>
                        <a:t>вариативных примерных образовательных программ дошкольного образования (далее – примерные программы)</a:t>
                      </a:r>
                      <a:r>
                        <a:rPr lang="ru-RU" sz="1600" dirty="0">
                          <a:solidFill>
                            <a:srgbClr val="000000"/>
                          </a:solidFill>
                          <a:latin typeface="Times New Roman" pitchFamily="18" charset="0"/>
                          <a:ea typeface="Times New Roman"/>
                          <a:cs typeface="Times New Roman" pitchFamily="18" charset="0"/>
                        </a:rPr>
                        <a:t>;</a:t>
                      </a:r>
                      <a:br>
                        <a:rPr lang="ru-RU" sz="1600" dirty="0">
                          <a:solidFill>
                            <a:srgbClr val="000000"/>
                          </a:solidFill>
                          <a:latin typeface="Times New Roman" pitchFamily="18" charset="0"/>
                          <a:ea typeface="Times New Roman"/>
                          <a:cs typeface="Times New Roman" pitchFamily="18" charset="0"/>
                        </a:rPr>
                      </a:br>
                      <a:endParaRPr lang="ru-RU" sz="1600" dirty="0">
                        <a:solidFill>
                          <a:srgbClr val="000000"/>
                        </a:solidFill>
                        <a:latin typeface="Times New Roman" pitchFamily="18" charset="0"/>
                        <a:ea typeface="Times New Roman"/>
                        <a:cs typeface="Times New Roman" pitchFamily="18" charset="0"/>
                      </a:endParaRPr>
                    </a:p>
                  </a:txBody>
                  <a:tcPr marL="6350" marR="6350" marT="0" marB="0"/>
                </a:tc>
              </a:tr>
              <a:tr h="1147497">
                <a:tc>
                  <a:txBody>
                    <a:bodyPr/>
                    <a:lstStyle/>
                    <a:p>
                      <a:pPr algn="l">
                        <a:spcAft>
                          <a:spcPts val="0"/>
                        </a:spcAft>
                      </a:pPr>
                      <a:r>
                        <a:rPr lang="ru-RU" sz="1600" dirty="0" err="1">
                          <a:solidFill>
                            <a:srgbClr val="000000"/>
                          </a:solidFill>
                          <a:latin typeface="Times New Roman" pitchFamily="18" charset="0"/>
                          <a:ea typeface="Times New Roman"/>
                          <a:cs typeface="Times New Roman" pitchFamily="18" charset="0"/>
                        </a:rPr>
                        <a:t>Абз</a:t>
                      </a:r>
                      <a:r>
                        <a:rPr lang="ru-RU" sz="1600" dirty="0">
                          <a:solidFill>
                            <a:srgbClr val="000000"/>
                          </a:solidFill>
                          <a:latin typeface="Times New Roman" pitchFamily="18" charset="0"/>
                          <a:ea typeface="Times New Roman"/>
                          <a:cs typeface="Times New Roman" pitchFamily="18" charset="0"/>
                        </a:rPr>
                        <a:t>. </a:t>
                      </a:r>
                      <a:r>
                        <a:rPr lang="ru-RU" sz="1600" dirty="0" smtClean="0">
                          <a:solidFill>
                            <a:srgbClr val="000000"/>
                          </a:solidFill>
                          <a:latin typeface="Times New Roman" pitchFamily="18" charset="0"/>
                          <a:ea typeface="Times New Roman"/>
                          <a:cs typeface="Times New Roman" pitchFamily="18" charset="0"/>
                        </a:rPr>
                        <a:t>1</a:t>
                      </a:r>
                    </a:p>
                    <a:p>
                      <a:pPr algn="l">
                        <a:spcAft>
                          <a:spcPts val="0"/>
                        </a:spcAft>
                      </a:pPr>
                      <a:r>
                        <a:rPr lang="ru-RU" sz="1600" dirty="0">
                          <a:solidFill>
                            <a:srgbClr val="000000"/>
                          </a:solidFill>
                          <a:latin typeface="Times New Roman" pitchFamily="18" charset="0"/>
                          <a:ea typeface="Times New Roman"/>
                          <a:cs typeface="Times New Roman" pitchFamily="18" charset="0"/>
                        </a:rPr>
                        <a:t> п. 2.5</a:t>
                      </a:r>
                    </a:p>
                  </a:txBody>
                  <a:tcPr marL="6350" marR="6350" marT="0" marB="0"/>
                </a:tc>
                <a:tc>
                  <a:txBody>
                    <a:bodyPr/>
                    <a:lstStyle/>
                    <a:p>
                      <a:pPr marL="65405" algn="l">
                        <a:spcAft>
                          <a:spcPts val="0"/>
                        </a:spcAft>
                      </a:pPr>
                      <a:r>
                        <a:rPr lang="ru-RU" sz="1600" dirty="0">
                          <a:solidFill>
                            <a:srgbClr val="000000"/>
                          </a:solidFill>
                          <a:latin typeface="Times New Roman" pitchFamily="18" charset="0"/>
                          <a:ea typeface="Times New Roman"/>
                          <a:cs typeface="Times New Roman" pitchFamily="18" charset="0"/>
                        </a:rPr>
                        <a:t>Программа разрабатывается и утверждается Организацией самостоятельно в соответствии с настоящим Стандартом и </a:t>
                      </a:r>
                      <a:r>
                        <a:rPr lang="ru-RU" sz="1600" b="1" dirty="0">
                          <a:solidFill>
                            <a:srgbClr val="000000"/>
                          </a:solidFill>
                          <a:latin typeface="Times New Roman" pitchFamily="18" charset="0"/>
                          <a:ea typeface="Times New Roman"/>
                          <a:cs typeface="Times New Roman" pitchFamily="18" charset="0"/>
                        </a:rPr>
                        <a:t>федеральной программой</a:t>
                      </a:r>
                      <a:endParaRPr lang="ru-RU" sz="1600" dirty="0">
                        <a:solidFill>
                          <a:srgbClr val="000000"/>
                        </a:solidFill>
                        <a:latin typeface="Times New Roman" pitchFamily="18" charset="0"/>
                        <a:ea typeface="Times New Roman"/>
                        <a:cs typeface="Times New Roman" pitchFamily="18" charset="0"/>
                      </a:endParaRPr>
                    </a:p>
                  </a:txBody>
                  <a:tcPr marL="6350" marR="6350" marT="0" marB="0"/>
                </a:tc>
                <a:tc>
                  <a:txBody>
                    <a:bodyPr/>
                    <a:lstStyle/>
                    <a:p>
                      <a:pPr marL="83820" algn="l">
                        <a:spcAft>
                          <a:spcPts val="0"/>
                        </a:spcAft>
                      </a:pPr>
                      <a:r>
                        <a:rPr lang="ru-RU" sz="1600" dirty="0">
                          <a:solidFill>
                            <a:srgbClr val="000000"/>
                          </a:solidFill>
                          <a:latin typeface="Times New Roman" pitchFamily="18" charset="0"/>
                          <a:ea typeface="Times New Roman"/>
                          <a:cs typeface="Times New Roman" pitchFamily="18" charset="0"/>
                        </a:rPr>
                        <a:t>Программа разрабатывается и утверждается Организацией самостоятельно в соответствии с настоящим Стандартом и </a:t>
                      </a:r>
                      <a:r>
                        <a:rPr lang="ru-RU" sz="1600" b="1" dirty="0">
                          <a:solidFill>
                            <a:srgbClr val="000000"/>
                          </a:solidFill>
                          <a:latin typeface="Times New Roman" pitchFamily="18" charset="0"/>
                          <a:ea typeface="Times New Roman"/>
                          <a:cs typeface="Times New Roman" pitchFamily="18" charset="0"/>
                        </a:rPr>
                        <a:t>с учетом Примерных программ</a:t>
                      </a:r>
                      <a:endParaRPr lang="ru-RU" sz="1600" dirty="0">
                        <a:solidFill>
                          <a:srgbClr val="000000"/>
                        </a:solidFill>
                        <a:latin typeface="Times New Roman" pitchFamily="18" charset="0"/>
                        <a:ea typeface="Times New Roman"/>
                        <a:cs typeface="Times New Roman" pitchFamily="18" charset="0"/>
                      </a:endParaRPr>
                    </a:p>
                  </a:txBody>
                  <a:tcPr marL="6350" marR="6350" marT="0" marB="0"/>
                </a:tc>
              </a:tr>
              <a:tr h="1147497">
                <a:tc>
                  <a:txBody>
                    <a:bodyPr/>
                    <a:lstStyle/>
                    <a:p>
                      <a:pPr algn="just">
                        <a:spcAft>
                          <a:spcPts val="0"/>
                        </a:spcAft>
                      </a:pPr>
                      <a:r>
                        <a:rPr lang="ru-RU" sz="1600" dirty="0">
                          <a:solidFill>
                            <a:srgbClr val="000000"/>
                          </a:solidFill>
                          <a:latin typeface="Times New Roman" pitchFamily="18" charset="0"/>
                          <a:ea typeface="Times New Roman"/>
                          <a:cs typeface="Times New Roman" pitchFamily="18" charset="0"/>
                        </a:rPr>
                        <a:t>П. 2.6</a:t>
                      </a:r>
                    </a:p>
                  </a:txBody>
                  <a:tcPr marL="6350" marR="6350" marT="0" marB="0"/>
                </a:tc>
                <a:tc>
                  <a:txBody>
                    <a:bodyPr/>
                    <a:lstStyle/>
                    <a:p>
                      <a:pPr marL="65405" algn="l">
                        <a:spcAft>
                          <a:spcPts val="0"/>
                        </a:spcAft>
                      </a:pPr>
                      <a:r>
                        <a:rPr lang="ru-RU" sz="1600" dirty="0" smtClean="0">
                          <a:solidFill>
                            <a:srgbClr val="000000"/>
                          </a:solidFill>
                          <a:latin typeface="Times New Roman" pitchFamily="18" charset="0"/>
                          <a:ea typeface="Times New Roman"/>
                          <a:cs typeface="Times New Roman" pitchFamily="18" charset="0"/>
                        </a:rPr>
                        <a:t>Подробнее расписано </a:t>
                      </a:r>
                      <a:r>
                        <a:rPr lang="ru-RU" sz="1600" dirty="0">
                          <a:solidFill>
                            <a:srgbClr val="000000"/>
                          </a:solidFill>
                          <a:latin typeface="Times New Roman" pitchFamily="18" charset="0"/>
                          <a:ea typeface="Times New Roman"/>
                          <a:cs typeface="Times New Roman" pitchFamily="18" charset="0"/>
                        </a:rPr>
                        <a:t>на что должны быть направлены образовательные </a:t>
                      </a:r>
                      <a:r>
                        <a:rPr lang="ru-RU" sz="1600" dirty="0" smtClean="0">
                          <a:solidFill>
                            <a:srgbClr val="000000"/>
                          </a:solidFill>
                          <a:latin typeface="Times New Roman" pitchFamily="18" charset="0"/>
                          <a:ea typeface="Times New Roman"/>
                          <a:cs typeface="Times New Roman" pitchFamily="18" charset="0"/>
                        </a:rPr>
                        <a:t>области</a:t>
                      </a:r>
                      <a:endParaRPr lang="ru-RU" sz="1600" dirty="0">
                        <a:solidFill>
                          <a:srgbClr val="000000"/>
                        </a:solidFill>
                        <a:latin typeface="Times New Roman" pitchFamily="18" charset="0"/>
                        <a:ea typeface="Times New Roman"/>
                        <a:cs typeface="Times New Roman" pitchFamily="18" charset="0"/>
                      </a:endParaRPr>
                    </a:p>
                  </a:txBody>
                  <a:tcPr marL="6350" marR="6350" marT="0" marB="0"/>
                </a:tc>
                <a:tc>
                  <a:txBody>
                    <a:bodyPr/>
                    <a:lstStyle/>
                    <a:p>
                      <a:pPr marL="83820" algn="l">
                        <a:spcAft>
                          <a:spcPts val="0"/>
                        </a:spcAft>
                      </a:pPr>
                      <a:r>
                        <a:rPr lang="ru-RU" sz="1600" dirty="0">
                          <a:solidFill>
                            <a:srgbClr val="000000"/>
                          </a:solidFill>
                          <a:latin typeface="Times New Roman" pitchFamily="18" charset="0"/>
                          <a:ea typeface="Times New Roman"/>
                          <a:cs typeface="Times New Roman" pitchFamily="18" charset="0"/>
                        </a:rPr>
                        <a:t>Содержание образовательных областей было изложено более сжато</a:t>
                      </a:r>
                    </a:p>
                  </a:txBody>
                  <a:tcPr marL="6350" marR="6350" marT="0" marB="0"/>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214281" y="142852"/>
          <a:ext cx="8715437" cy="6429420"/>
        </p:xfrm>
        <a:graphic>
          <a:graphicData uri="http://schemas.openxmlformats.org/drawingml/2006/table">
            <a:tbl>
              <a:tblPr firstRow="1" bandRow="1">
                <a:tableStyleId>{5C22544A-7EE6-4342-B048-85BDC9FD1C3A}</a:tableStyleId>
              </a:tblPr>
              <a:tblGrid>
                <a:gridCol w="738597"/>
                <a:gridCol w="3988420"/>
                <a:gridCol w="3988420"/>
              </a:tblGrid>
              <a:tr h="456494">
                <a:tc>
                  <a:txBody>
                    <a:bodyPr/>
                    <a:lstStyle/>
                    <a:p>
                      <a:pPr algn="ctr">
                        <a:spcAft>
                          <a:spcPts val="0"/>
                        </a:spcAft>
                      </a:pPr>
                      <a:r>
                        <a:rPr lang="ru-RU" sz="1400" b="1" dirty="0">
                          <a:solidFill>
                            <a:schemeClr val="bg1"/>
                          </a:solidFill>
                          <a:latin typeface="Times New Roman" pitchFamily="18" charset="0"/>
                          <a:ea typeface="Times New Roman"/>
                          <a:cs typeface="Times New Roman" pitchFamily="18" charset="0"/>
                        </a:rPr>
                        <a:t>Пункт ФГОС</a:t>
                      </a:r>
                      <a:endParaRPr lang="ru-RU" sz="1400" dirty="0">
                        <a:solidFill>
                          <a:schemeClr val="bg1"/>
                        </a:solidFill>
                        <a:latin typeface="Times New Roman" pitchFamily="18" charset="0"/>
                        <a:ea typeface="Times New Roman"/>
                        <a:cs typeface="Times New Roman" pitchFamily="18" charset="0"/>
                      </a:endParaRPr>
                    </a:p>
                  </a:txBody>
                  <a:tcPr marL="6350" marR="6350" marT="0" marB="0"/>
                </a:tc>
                <a:tc>
                  <a:txBody>
                    <a:bodyPr/>
                    <a:lstStyle/>
                    <a:p>
                      <a:pPr algn="ctr">
                        <a:spcAft>
                          <a:spcPts val="0"/>
                        </a:spcAft>
                      </a:pPr>
                      <a:r>
                        <a:rPr lang="ru-RU" sz="1400" b="1" dirty="0">
                          <a:solidFill>
                            <a:schemeClr val="bg1"/>
                          </a:solidFill>
                          <a:latin typeface="Times New Roman" pitchFamily="18" charset="0"/>
                          <a:ea typeface="Times New Roman"/>
                          <a:cs typeface="Times New Roman" pitchFamily="18" charset="0"/>
                        </a:rPr>
                        <a:t>Как стало</a:t>
                      </a:r>
                      <a:endParaRPr lang="ru-RU" sz="1400" dirty="0">
                        <a:solidFill>
                          <a:schemeClr val="bg1"/>
                        </a:solidFill>
                        <a:latin typeface="Times New Roman" pitchFamily="18" charset="0"/>
                        <a:ea typeface="Times New Roman"/>
                        <a:cs typeface="Times New Roman" pitchFamily="18" charset="0"/>
                      </a:endParaRPr>
                    </a:p>
                  </a:txBody>
                  <a:tcPr marL="6350" marR="6350" marT="0" marB="0"/>
                </a:tc>
                <a:tc>
                  <a:txBody>
                    <a:bodyPr/>
                    <a:lstStyle/>
                    <a:p>
                      <a:pPr algn="ctr">
                        <a:spcAft>
                          <a:spcPts val="0"/>
                        </a:spcAft>
                      </a:pPr>
                      <a:r>
                        <a:rPr lang="ru-RU" sz="1400" b="1" dirty="0">
                          <a:solidFill>
                            <a:schemeClr val="bg1"/>
                          </a:solidFill>
                          <a:latin typeface="Times New Roman" pitchFamily="18" charset="0"/>
                          <a:ea typeface="Times New Roman"/>
                          <a:cs typeface="Times New Roman" pitchFamily="18" charset="0"/>
                        </a:rPr>
                        <a:t>Как было</a:t>
                      </a:r>
                      <a:endParaRPr lang="ru-RU" sz="1400" dirty="0">
                        <a:solidFill>
                          <a:schemeClr val="bg1"/>
                        </a:solidFill>
                        <a:latin typeface="Times New Roman" pitchFamily="18" charset="0"/>
                        <a:ea typeface="Times New Roman"/>
                        <a:cs typeface="Times New Roman" pitchFamily="18" charset="0"/>
                      </a:endParaRPr>
                    </a:p>
                  </a:txBody>
                  <a:tcPr marL="6350" marR="6350" marT="0" marB="0"/>
                </a:tc>
              </a:tr>
              <a:tr h="1298462">
                <a:tc>
                  <a:txBody>
                    <a:bodyPr/>
                    <a:lstStyle/>
                    <a:p>
                      <a:pPr algn="just">
                        <a:spcAft>
                          <a:spcPts val="0"/>
                        </a:spcAft>
                      </a:pPr>
                      <a:r>
                        <a:rPr lang="ru-RU" sz="1600" dirty="0">
                          <a:solidFill>
                            <a:srgbClr val="000000"/>
                          </a:solidFill>
                          <a:latin typeface="Times New Roman" pitchFamily="18" charset="0"/>
                          <a:ea typeface="Times New Roman"/>
                          <a:cs typeface="Times New Roman" pitchFamily="18" charset="0"/>
                        </a:rPr>
                        <a:t>П. 2.7</a:t>
                      </a:r>
                    </a:p>
                  </a:txBody>
                  <a:tcPr marL="6350" marR="6350" marT="0" marB="0"/>
                </a:tc>
                <a:tc>
                  <a:txBody>
                    <a:bodyPr/>
                    <a:lstStyle/>
                    <a:p>
                      <a:pPr marL="65405" algn="l">
                        <a:spcAft>
                          <a:spcPts val="0"/>
                        </a:spcAft>
                      </a:pPr>
                      <a:r>
                        <a:rPr lang="ru-RU" sz="1600" dirty="0">
                          <a:solidFill>
                            <a:srgbClr val="000000"/>
                          </a:solidFill>
                          <a:latin typeface="Times New Roman" pitchFamily="18" charset="0"/>
                          <a:ea typeface="Times New Roman"/>
                          <a:cs typeface="Times New Roman" pitchFamily="18" charset="0"/>
                        </a:rPr>
                        <a:t>Суть правок: детально описали возможные виды деятельности воспитанников в зависимости от возраста</a:t>
                      </a:r>
                    </a:p>
                  </a:txBody>
                  <a:tcPr marL="6350" marR="6350" marT="0" marB="0"/>
                </a:tc>
                <a:tc>
                  <a:txBody>
                    <a:bodyPr/>
                    <a:lstStyle/>
                    <a:p>
                      <a:pPr marL="83820" algn="l">
                        <a:spcAft>
                          <a:spcPts val="0"/>
                        </a:spcAft>
                      </a:pPr>
                      <a:r>
                        <a:rPr lang="ru-RU" sz="1600" dirty="0">
                          <a:solidFill>
                            <a:srgbClr val="000000"/>
                          </a:solidFill>
                          <a:latin typeface="Times New Roman" pitchFamily="18" charset="0"/>
                          <a:ea typeface="Times New Roman"/>
                          <a:cs typeface="Times New Roman" pitchFamily="18" charset="0"/>
                        </a:rPr>
                        <a:t>Виды деятельности детей имели более общее описание и рассматривались как сквозные механизмы развития – общение, игра, познавательно-исследовательская деятельность</a:t>
                      </a:r>
                    </a:p>
                  </a:txBody>
                  <a:tcPr marL="6350" marR="6350" marT="0" marB="0"/>
                </a:tc>
              </a:tr>
              <a:tr h="1817847">
                <a:tc>
                  <a:txBody>
                    <a:bodyPr/>
                    <a:lstStyle/>
                    <a:p>
                      <a:pPr algn="just">
                        <a:spcAft>
                          <a:spcPts val="0"/>
                        </a:spcAft>
                      </a:pPr>
                      <a:r>
                        <a:rPr lang="ru-RU" sz="1600" dirty="0">
                          <a:solidFill>
                            <a:srgbClr val="000000"/>
                          </a:solidFill>
                          <a:latin typeface="Times New Roman" pitchFamily="18" charset="0"/>
                          <a:ea typeface="Times New Roman"/>
                          <a:cs typeface="Times New Roman" pitchFamily="18" charset="0"/>
                        </a:rPr>
                        <a:t>П. 2.10</a:t>
                      </a:r>
                    </a:p>
                  </a:txBody>
                  <a:tcPr marL="6350" marR="6350" marT="0" marB="0"/>
                </a:tc>
                <a:tc>
                  <a:txBody>
                    <a:bodyPr/>
                    <a:lstStyle/>
                    <a:p>
                      <a:pPr marL="65405" algn="l">
                        <a:spcAft>
                          <a:spcPts val="0"/>
                        </a:spcAft>
                      </a:pPr>
                      <a:r>
                        <a:rPr lang="ru-RU" sz="1600" dirty="0">
                          <a:solidFill>
                            <a:srgbClr val="000000"/>
                          </a:solidFill>
                          <a:latin typeface="Times New Roman" pitchFamily="18" charset="0"/>
                          <a:ea typeface="Times New Roman"/>
                          <a:cs typeface="Times New Roman" pitchFamily="18" charset="0"/>
                        </a:rPr>
                        <a:t>Объем обязательной части Программы </a:t>
                      </a:r>
                      <a:r>
                        <a:rPr lang="ru-RU" sz="1600" b="1" dirty="0">
                          <a:solidFill>
                            <a:srgbClr val="000000"/>
                          </a:solidFill>
                          <a:latin typeface="Times New Roman" pitchFamily="18" charset="0"/>
                          <a:ea typeface="Times New Roman"/>
                          <a:cs typeface="Times New Roman" pitchFamily="18" charset="0"/>
                        </a:rPr>
                        <a:t>должен соответствовать федеральной программе и быть </a:t>
                      </a:r>
                      <a:r>
                        <a:rPr lang="ru-RU" sz="1600" dirty="0">
                          <a:solidFill>
                            <a:srgbClr val="000000"/>
                          </a:solidFill>
                          <a:latin typeface="Times New Roman" pitchFamily="18" charset="0"/>
                          <a:ea typeface="Times New Roman"/>
                          <a:cs typeface="Times New Roman" pitchFamily="18" charset="0"/>
                        </a:rPr>
                        <a:t>не менее 60% от общего объема Программы; части, формируемой участниками образовательных отношений, не более 40%. </a:t>
                      </a:r>
                    </a:p>
                  </a:txBody>
                  <a:tcPr marL="6350" marR="6350" marT="0" marB="0"/>
                </a:tc>
                <a:tc>
                  <a:txBody>
                    <a:bodyPr/>
                    <a:lstStyle/>
                    <a:p>
                      <a:pPr marL="83820" algn="just">
                        <a:spcAft>
                          <a:spcPts val="0"/>
                        </a:spcAft>
                      </a:pPr>
                      <a:r>
                        <a:rPr lang="ru-RU" sz="1600" dirty="0">
                          <a:solidFill>
                            <a:srgbClr val="000000"/>
                          </a:solidFill>
                          <a:latin typeface="Times New Roman" pitchFamily="18" charset="0"/>
                          <a:ea typeface="Times New Roman"/>
                          <a:cs typeface="Times New Roman" pitchFamily="18" charset="0"/>
                        </a:rPr>
                        <a:t>Объем обязательной части Программы </a:t>
                      </a:r>
                      <a:r>
                        <a:rPr lang="ru-RU" sz="1600" b="1" dirty="0">
                          <a:solidFill>
                            <a:srgbClr val="000000"/>
                          </a:solidFill>
                          <a:latin typeface="Times New Roman" pitchFamily="18" charset="0"/>
                          <a:ea typeface="Times New Roman"/>
                          <a:cs typeface="Times New Roman" pitchFamily="18" charset="0"/>
                        </a:rPr>
                        <a:t>рекомендуется</a:t>
                      </a:r>
                      <a:r>
                        <a:rPr lang="ru-RU" sz="1600" dirty="0">
                          <a:solidFill>
                            <a:srgbClr val="000000"/>
                          </a:solidFill>
                          <a:latin typeface="Times New Roman" pitchFamily="18" charset="0"/>
                          <a:ea typeface="Times New Roman"/>
                          <a:cs typeface="Times New Roman" pitchFamily="18" charset="0"/>
                        </a:rPr>
                        <a:t> не менее 60% от ее общего объема; части, формируемой участниками образовательных отношений, не более 40%</a:t>
                      </a:r>
                    </a:p>
                  </a:txBody>
                  <a:tcPr marL="6350" marR="6350" marT="0" marB="0"/>
                </a:tc>
              </a:tr>
              <a:tr h="2856617">
                <a:tc>
                  <a:txBody>
                    <a:bodyPr/>
                    <a:lstStyle/>
                    <a:p>
                      <a:pPr algn="just">
                        <a:spcAft>
                          <a:spcPts val="0"/>
                        </a:spcAft>
                      </a:pPr>
                      <a:r>
                        <a:rPr lang="ru-RU" sz="1400" dirty="0" err="1">
                          <a:solidFill>
                            <a:srgbClr val="000000"/>
                          </a:solidFill>
                          <a:latin typeface="Times New Roman" pitchFamily="18" charset="0"/>
                          <a:ea typeface="Times New Roman"/>
                          <a:cs typeface="Times New Roman" pitchFamily="18" charset="0"/>
                        </a:rPr>
                        <a:t>Абз</a:t>
                      </a:r>
                      <a:r>
                        <a:rPr lang="ru-RU" sz="1400" dirty="0">
                          <a:solidFill>
                            <a:srgbClr val="000000"/>
                          </a:solidFill>
                          <a:latin typeface="Times New Roman" pitchFamily="18" charset="0"/>
                          <a:ea typeface="Times New Roman"/>
                          <a:cs typeface="Times New Roman" pitchFamily="18" charset="0"/>
                        </a:rPr>
                        <a:t>. 3 </a:t>
                      </a:r>
                      <a:endParaRPr lang="ru-RU" sz="1400" dirty="0" smtClean="0">
                        <a:solidFill>
                          <a:srgbClr val="000000"/>
                        </a:solidFill>
                        <a:latin typeface="Times New Roman" pitchFamily="18" charset="0"/>
                        <a:ea typeface="Times New Roman"/>
                        <a:cs typeface="Times New Roman" pitchFamily="18" charset="0"/>
                      </a:endParaRPr>
                    </a:p>
                    <a:p>
                      <a:pPr algn="just">
                        <a:spcAft>
                          <a:spcPts val="0"/>
                        </a:spcAft>
                      </a:pPr>
                      <a:r>
                        <a:rPr lang="ru-RU" sz="1400" dirty="0" smtClean="0">
                          <a:solidFill>
                            <a:srgbClr val="000000"/>
                          </a:solidFill>
                          <a:latin typeface="Times New Roman" pitchFamily="18" charset="0"/>
                          <a:ea typeface="Times New Roman"/>
                          <a:cs typeface="Times New Roman" pitchFamily="18" charset="0"/>
                        </a:rPr>
                        <a:t>п</a:t>
                      </a:r>
                      <a:r>
                        <a:rPr lang="ru-RU" sz="1400" dirty="0">
                          <a:solidFill>
                            <a:srgbClr val="000000"/>
                          </a:solidFill>
                          <a:latin typeface="Times New Roman" pitchFamily="18" charset="0"/>
                          <a:ea typeface="Times New Roman"/>
                          <a:cs typeface="Times New Roman" pitchFamily="18" charset="0"/>
                        </a:rPr>
                        <a:t>. 2.11.2</a:t>
                      </a:r>
                    </a:p>
                  </a:txBody>
                  <a:tcPr marL="6350" marR="6350" marT="0" marB="0"/>
                </a:tc>
                <a:tc>
                  <a:txBody>
                    <a:bodyPr/>
                    <a:lstStyle/>
                    <a:p>
                      <a:pPr marL="65405" algn="l">
                        <a:spcAft>
                          <a:spcPts val="0"/>
                        </a:spcAft>
                      </a:pPr>
                      <a:r>
                        <a:rPr lang="ru-RU" sz="1600" dirty="0">
                          <a:solidFill>
                            <a:srgbClr val="000000"/>
                          </a:solidFill>
                          <a:latin typeface="Times New Roman" pitchFamily="18" charset="0"/>
                          <a:ea typeface="Times New Roman"/>
                          <a:cs typeface="Times New Roman" pitchFamily="18" charset="0"/>
                        </a:rPr>
                        <a:t>Содержательный раздел Программы должен включать:</a:t>
                      </a:r>
                      <a:br>
                        <a:rPr lang="ru-RU" sz="1600" dirty="0">
                          <a:solidFill>
                            <a:srgbClr val="000000"/>
                          </a:solidFill>
                          <a:latin typeface="Times New Roman" pitchFamily="18" charset="0"/>
                          <a:ea typeface="Times New Roman"/>
                          <a:cs typeface="Times New Roman" pitchFamily="18" charset="0"/>
                        </a:rPr>
                      </a:br>
                      <a:r>
                        <a:rPr lang="ru-RU" sz="1600" dirty="0">
                          <a:solidFill>
                            <a:srgbClr val="000000"/>
                          </a:solidFill>
                          <a:latin typeface="Times New Roman" pitchFamily="18" charset="0"/>
                          <a:ea typeface="Times New Roman"/>
                          <a:cs typeface="Times New Roman" pitchFamily="18" charset="0"/>
                        </a:rPr>
                        <a:t>а) описание образовательной деятельности в соответствии с направлениями развития ребенка, представленными в пяти образовательных областях, </a:t>
                      </a:r>
                      <a:r>
                        <a:rPr lang="ru-RU" sz="1600" b="1" dirty="0">
                          <a:solidFill>
                            <a:srgbClr val="000000"/>
                          </a:solidFill>
                          <a:latin typeface="Times New Roman" pitchFamily="18" charset="0"/>
                          <a:ea typeface="Times New Roman"/>
                          <a:cs typeface="Times New Roman" pitchFamily="18" charset="0"/>
                        </a:rPr>
                        <a:t>федеральной программой</a:t>
                      </a:r>
                      <a:r>
                        <a:rPr lang="ru-RU" sz="1600" dirty="0">
                          <a:solidFill>
                            <a:srgbClr val="000000"/>
                          </a:solidFill>
                          <a:latin typeface="Times New Roman" pitchFamily="18" charset="0"/>
                          <a:ea typeface="Times New Roman"/>
                          <a:cs typeface="Times New Roman" pitchFamily="18" charset="0"/>
                        </a:rPr>
                        <a:t> и с учетом используемых методических пособий, обеспечивающих реализацию данного содержания</a:t>
                      </a:r>
                    </a:p>
                  </a:txBody>
                  <a:tcPr marL="6350" marR="6350" marT="0" marB="0"/>
                </a:tc>
                <a:tc>
                  <a:txBody>
                    <a:bodyPr/>
                    <a:lstStyle/>
                    <a:p>
                      <a:pPr marL="83820" algn="l">
                        <a:spcAft>
                          <a:spcPts val="0"/>
                        </a:spcAft>
                      </a:pPr>
                      <a:r>
                        <a:rPr lang="ru-RU" sz="1600" dirty="0">
                          <a:solidFill>
                            <a:srgbClr val="000000"/>
                          </a:solidFill>
                          <a:latin typeface="Times New Roman" pitchFamily="18" charset="0"/>
                          <a:ea typeface="Times New Roman"/>
                          <a:cs typeface="Times New Roman" pitchFamily="18" charset="0"/>
                        </a:rPr>
                        <a:t>Содержательный раздел Программы должен включать:</a:t>
                      </a:r>
                      <a:br>
                        <a:rPr lang="ru-RU" sz="1600" dirty="0">
                          <a:solidFill>
                            <a:srgbClr val="000000"/>
                          </a:solidFill>
                          <a:latin typeface="Times New Roman" pitchFamily="18" charset="0"/>
                          <a:ea typeface="Times New Roman"/>
                          <a:cs typeface="Times New Roman" pitchFamily="18" charset="0"/>
                        </a:rPr>
                      </a:br>
                      <a:r>
                        <a:rPr lang="ru-RU" sz="1600" dirty="0">
                          <a:solidFill>
                            <a:srgbClr val="000000"/>
                          </a:solidFill>
                          <a:latin typeface="Times New Roman" pitchFamily="18" charset="0"/>
                          <a:ea typeface="Times New Roman"/>
                          <a:cs typeface="Times New Roman" pitchFamily="18" charset="0"/>
                        </a:rPr>
                        <a:t>а) описание образовательной деятельности в соответствии с направлениями развития ребенка, представленными в пяти образовательных областях, с учетом используемых </a:t>
                      </a:r>
                      <a:r>
                        <a:rPr lang="ru-RU" sz="1600" b="1" dirty="0">
                          <a:solidFill>
                            <a:srgbClr val="000000"/>
                          </a:solidFill>
                          <a:latin typeface="Times New Roman" pitchFamily="18" charset="0"/>
                          <a:ea typeface="Times New Roman"/>
                          <a:cs typeface="Times New Roman" pitchFamily="18" charset="0"/>
                        </a:rPr>
                        <a:t>вариативных примерных основных образовательных программ дошкольного </a:t>
                      </a:r>
                      <a:r>
                        <a:rPr lang="ru-RU" sz="1600" b="1" dirty="0" smtClean="0">
                          <a:solidFill>
                            <a:srgbClr val="000000"/>
                          </a:solidFill>
                          <a:latin typeface="Times New Roman" pitchFamily="18" charset="0"/>
                          <a:ea typeface="Times New Roman"/>
                          <a:cs typeface="Times New Roman" pitchFamily="18" charset="0"/>
                        </a:rPr>
                        <a:t>образования и</a:t>
                      </a:r>
                      <a:r>
                        <a:rPr lang="ru-RU" sz="1600" dirty="0">
                          <a:solidFill>
                            <a:srgbClr val="000000"/>
                          </a:solidFill>
                          <a:latin typeface="Times New Roman" pitchFamily="18" charset="0"/>
                          <a:ea typeface="Times New Roman"/>
                          <a:cs typeface="Times New Roman" pitchFamily="18" charset="0"/>
                        </a:rPr>
                        <a:t> методических пособий, обеспечивающих реализацию данного содержания</a:t>
                      </a:r>
                    </a:p>
                  </a:txBody>
                  <a:tcPr marL="6350" marR="6350" marT="0" marB="0"/>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214282" y="214290"/>
          <a:ext cx="8501124" cy="6467923"/>
        </p:xfrm>
        <a:graphic>
          <a:graphicData uri="http://schemas.openxmlformats.org/drawingml/2006/table">
            <a:tbl>
              <a:tblPr firstRow="1" bandRow="1">
                <a:tableStyleId>{5C22544A-7EE6-4342-B048-85BDC9FD1C3A}</a:tableStyleId>
              </a:tblPr>
              <a:tblGrid>
                <a:gridCol w="714380"/>
                <a:gridCol w="3893372"/>
                <a:gridCol w="3893372"/>
              </a:tblGrid>
              <a:tr h="388216">
                <a:tc>
                  <a:txBody>
                    <a:bodyPr/>
                    <a:lstStyle/>
                    <a:p>
                      <a:pPr algn="ctr">
                        <a:spcAft>
                          <a:spcPts val="0"/>
                        </a:spcAft>
                      </a:pPr>
                      <a:r>
                        <a:rPr lang="ru-RU" sz="1400" b="1" dirty="0">
                          <a:solidFill>
                            <a:schemeClr val="bg1"/>
                          </a:solidFill>
                          <a:latin typeface="Times New Roman" pitchFamily="18" charset="0"/>
                          <a:ea typeface="Times New Roman"/>
                          <a:cs typeface="Times New Roman" pitchFamily="18" charset="0"/>
                        </a:rPr>
                        <a:t>Пункт ФГОС</a:t>
                      </a:r>
                      <a:endParaRPr lang="ru-RU" sz="1400" dirty="0">
                        <a:solidFill>
                          <a:schemeClr val="bg1"/>
                        </a:solidFill>
                        <a:latin typeface="Times New Roman" pitchFamily="18" charset="0"/>
                        <a:ea typeface="Times New Roman"/>
                        <a:cs typeface="Times New Roman" pitchFamily="18" charset="0"/>
                      </a:endParaRPr>
                    </a:p>
                  </a:txBody>
                  <a:tcPr marL="6350" marR="6350" marT="0" marB="0"/>
                </a:tc>
                <a:tc>
                  <a:txBody>
                    <a:bodyPr/>
                    <a:lstStyle/>
                    <a:p>
                      <a:pPr algn="ctr">
                        <a:spcAft>
                          <a:spcPts val="0"/>
                        </a:spcAft>
                      </a:pPr>
                      <a:r>
                        <a:rPr lang="ru-RU" sz="1600" b="1" dirty="0">
                          <a:solidFill>
                            <a:schemeClr val="bg1"/>
                          </a:solidFill>
                          <a:latin typeface="Times New Roman" pitchFamily="18" charset="0"/>
                          <a:ea typeface="Times New Roman"/>
                          <a:cs typeface="Times New Roman" pitchFamily="18" charset="0"/>
                        </a:rPr>
                        <a:t>Как стало</a:t>
                      </a:r>
                      <a:endParaRPr lang="ru-RU" sz="1600" dirty="0">
                        <a:solidFill>
                          <a:schemeClr val="bg1"/>
                        </a:solidFill>
                        <a:latin typeface="Times New Roman" pitchFamily="18" charset="0"/>
                        <a:ea typeface="Times New Roman"/>
                        <a:cs typeface="Times New Roman" pitchFamily="18" charset="0"/>
                      </a:endParaRPr>
                    </a:p>
                  </a:txBody>
                  <a:tcPr marL="6350" marR="6350" marT="0" marB="0"/>
                </a:tc>
                <a:tc>
                  <a:txBody>
                    <a:bodyPr/>
                    <a:lstStyle/>
                    <a:p>
                      <a:pPr algn="ctr">
                        <a:spcAft>
                          <a:spcPts val="0"/>
                        </a:spcAft>
                      </a:pPr>
                      <a:r>
                        <a:rPr lang="ru-RU" sz="1600" b="1" dirty="0">
                          <a:solidFill>
                            <a:schemeClr val="bg1"/>
                          </a:solidFill>
                          <a:latin typeface="Times New Roman" pitchFamily="18" charset="0"/>
                          <a:ea typeface="Times New Roman"/>
                          <a:cs typeface="Times New Roman" pitchFamily="18" charset="0"/>
                        </a:rPr>
                        <a:t>Как было</a:t>
                      </a:r>
                      <a:endParaRPr lang="ru-RU" sz="1600" dirty="0">
                        <a:solidFill>
                          <a:schemeClr val="bg1"/>
                        </a:solidFill>
                        <a:latin typeface="Times New Roman" pitchFamily="18" charset="0"/>
                        <a:ea typeface="Times New Roman"/>
                        <a:cs typeface="Times New Roman" pitchFamily="18" charset="0"/>
                      </a:endParaRPr>
                    </a:p>
                  </a:txBody>
                  <a:tcPr marL="6350" marR="6350" marT="0" marB="0"/>
                </a:tc>
              </a:tr>
              <a:tr h="2626610">
                <a:tc>
                  <a:txBody>
                    <a:bodyPr/>
                    <a:lstStyle/>
                    <a:p>
                      <a:pPr algn="just">
                        <a:spcAft>
                          <a:spcPts val="0"/>
                        </a:spcAft>
                      </a:pPr>
                      <a:r>
                        <a:rPr lang="ru-RU" sz="1600" dirty="0" err="1">
                          <a:solidFill>
                            <a:srgbClr val="000000"/>
                          </a:solidFill>
                          <a:latin typeface="Times New Roman" pitchFamily="18" charset="0"/>
                          <a:ea typeface="Times New Roman"/>
                          <a:cs typeface="Times New Roman" pitchFamily="18" charset="0"/>
                        </a:rPr>
                        <a:t>Абз</a:t>
                      </a:r>
                      <a:r>
                        <a:rPr lang="ru-RU" sz="1600" dirty="0">
                          <a:solidFill>
                            <a:srgbClr val="000000"/>
                          </a:solidFill>
                          <a:latin typeface="Times New Roman" pitchFamily="18" charset="0"/>
                          <a:ea typeface="Times New Roman"/>
                          <a:cs typeface="Times New Roman" pitchFamily="18" charset="0"/>
                        </a:rPr>
                        <a:t>. 1 </a:t>
                      </a:r>
                      <a:endParaRPr lang="ru-RU" sz="1600" dirty="0" smtClean="0">
                        <a:solidFill>
                          <a:srgbClr val="000000"/>
                        </a:solidFill>
                        <a:latin typeface="Times New Roman" pitchFamily="18" charset="0"/>
                        <a:ea typeface="Times New Roman"/>
                        <a:cs typeface="Times New Roman" pitchFamily="18" charset="0"/>
                      </a:endParaRPr>
                    </a:p>
                    <a:p>
                      <a:pPr algn="just">
                        <a:spcAft>
                          <a:spcPts val="0"/>
                        </a:spcAft>
                      </a:pPr>
                      <a:r>
                        <a:rPr lang="ru-RU" sz="1600" dirty="0" smtClean="0">
                          <a:solidFill>
                            <a:srgbClr val="000000"/>
                          </a:solidFill>
                          <a:latin typeface="Times New Roman" pitchFamily="18" charset="0"/>
                          <a:ea typeface="Times New Roman"/>
                          <a:cs typeface="Times New Roman" pitchFamily="18" charset="0"/>
                        </a:rPr>
                        <a:t>п</a:t>
                      </a:r>
                      <a:r>
                        <a:rPr lang="ru-RU" sz="1600" dirty="0">
                          <a:solidFill>
                            <a:srgbClr val="000000"/>
                          </a:solidFill>
                          <a:latin typeface="Times New Roman" pitchFamily="18" charset="0"/>
                          <a:ea typeface="Times New Roman"/>
                          <a:cs typeface="Times New Roman" pitchFamily="18" charset="0"/>
                        </a:rPr>
                        <a:t>. 2.12</a:t>
                      </a:r>
                    </a:p>
                  </a:txBody>
                  <a:tcPr marL="6350" marR="6350" marT="0" marB="0"/>
                </a:tc>
                <a:tc>
                  <a:txBody>
                    <a:bodyPr/>
                    <a:lstStyle/>
                    <a:p>
                      <a:pPr marL="65405" algn="l">
                        <a:spcAft>
                          <a:spcPts val="0"/>
                        </a:spcAft>
                      </a:pPr>
                      <a:r>
                        <a:rPr lang="ru-RU" sz="1600" dirty="0">
                          <a:solidFill>
                            <a:srgbClr val="000000"/>
                          </a:solidFill>
                          <a:latin typeface="Times New Roman" pitchFamily="18" charset="0"/>
                          <a:ea typeface="Times New Roman"/>
                          <a:cs typeface="Times New Roman" pitchFamily="18" charset="0"/>
                        </a:rPr>
                        <a:t>Обязательная часть Программы </a:t>
                      </a:r>
                      <a:r>
                        <a:rPr lang="ru-RU" sz="1600" b="1" dirty="0">
                          <a:solidFill>
                            <a:srgbClr val="000000"/>
                          </a:solidFill>
                          <a:latin typeface="Times New Roman" pitchFamily="18" charset="0"/>
                          <a:ea typeface="Times New Roman"/>
                          <a:cs typeface="Times New Roman" pitchFamily="18" charset="0"/>
                        </a:rPr>
                        <a:t>должна соответствовать федеральной программе и </a:t>
                      </a:r>
                      <a:r>
                        <a:rPr lang="ru-RU" sz="1600" dirty="0">
                          <a:solidFill>
                            <a:srgbClr val="000000"/>
                          </a:solidFill>
                          <a:latin typeface="Times New Roman" pitchFamily="18" charset="0"/>
                          <a:ea typeface="Times New Roman"/>
                          <a:cs typeface="Times New Roman" pitchFamily="18" charset="0"/>
                        </a:rPr>
                        <a:t>оформляется в виде ссылки на</a:t>
                      </a:r>
                      <a:r>
                        <a:rPr lang="ru-RU" sz="1600" b="1" dirty="0">
                          <a:solidFill>
                            <a:srgbClr val="000000"/>
                          </a:solidFill>
                          <a:latin typeface="Times New Roman" pitchFamily="18" charset="0"/>
                          <a:ea typeface="Times New Roman"/>
                          <a:cs typeface="Times New Roman" pitchFamily="18" charset="0"/>
                        </a:rPr>
                        <a:t> нее. Содержание и планируемые результаты Программы должны быть не ниже соответствующих содержания и планируемых результатов федеральной программы</a:t>
                      </a:r>
                      <a:endParaRPr lang="ru-RU" sz="1600" dirty="0">
                        <a:solidFill>
                          <a:srgbClr val="000000"/>
                        </a:solidFill>
                        <a:latin typeface="Times New Roman" pitchFamily="18" charset="0"/>
                        <a:ea typeface="Times New Roman"/>
                        <a:cs typeface="Times New Roman" pitchFamily="18" charset="0"/>
                      </a:endParaRPr>
                    </a:p>
                  </a:txBody>
                  <a:tcPr marL="6350" marR="6350" marT="0" marB="0"/>
                </a:tc>
                <a:tc>
                  <a:txBody>
                    <a:bodyPr/>
                    <a:lstStyle/>
                    <a:p>
                      <a:pPr marL="83820" algn="l">
                        <a:spcAft>
                          <a:spcPts val="0"/>
                        </a:spcAft>
                      </a:pPr>
                      <a:r>
                        <a:rPr lang="ru-RU" sz="1600" b="1" dirty="0">
                          <a:solidFill>
                            <a:srgbClr val="000000"/>
                          </a:solidFill>
                          <a:latin typeface="Times New Roman" pitchFamily="18" charset="0"/>
                          <a:ea typeface="Times New Roman"/>
                          <a:cs typeface="Times New Roman" pitchFamily="18" charset="0"/>
                        </a:rPr>
                        <a:t>В случае если</a:t>
                      </a:r>
                      <a:r>
                        <a:rPr lang="ru-RU" sz="1600" dirty="0">
                          <a:solidFill>
                            <a:srgbClr val="000000"/>
                          </a:solidFill>
                          <a:latin typeface="Times New Roman" pitchFamily="18" charset="0"/>
                          <a:ea typeface="Times New Roman"/>
                          <a:cs typeface="Times New Roman" pitchFamily="18" charset="0"/>
                        </a:rPr>
                        <a:t> обязательная часть Программы </a:t>
                      </a:r>
                      <a:r>
                        <a:rPr lang="ru-RU" sz="1600" b="1" dirty="0">
                          <a:solidFill>
                            <a:srgbClr val="000000"/>
                          </a:solidFill>
                          <a:latin typeface="Times New Roman" pitchFamily="18" charset="0"/>
                          <a:ea typeface="Times New Roman"/>
                          <a:cs typeface="Times New Roman" pitchFamily="18" charset="0"/>
                        </a:rPr>
                        <a:t>соответствует примерной программе, она</a:t>
                      </a:r>
                      <a:r>
                        <a:rPr lang="ru-RU" sz="1600" dirty="0">
                          <a:solidFill>
                            <a:srgbClr val="000000"/>
                          </a:solidFill>
                          <a:latin typeface="Times New Roman" pitchFamily="18" charset="0"/>
                          <a:ea typeface="Times New Roman"/>
                          <a:cs typeface="Times New Roman" pitchFamily="18" charset="0"/>
                        </a:rPr>
                        <a:t> оформляется в виде ссылки на </a:t>
                      </a:r>
                      <a:r>
                        <a:rPr lang="ru-RU" sz="1600" b="1" dirty="0">
                          <a:solidFill>
                            <a:srgbClr val="000000"/>
                          </a:solidFill>
                          <a:latin typeface="Times New Roman" pitchFamily="18" charset="0"/>
                          <a:ea typeface="Times New Roman"/>
                          <a:cs typeface="Times New Roman" pitchFamily="18" charset="0"/>
                        </a:rPr>
                        <a:t>соответствующую примерную программу. Обязательная часть должна быть представлена развернуто в соответствии с пунктом 2.11 Стандарта, в случае если она не соответствует одной из примерных программ</a:t>
                      </a:r>
                      <a:endParaRPr lang="ru-RU" sz="1600" dirty="0">
                        <a:solidFill>
                          <a:srgbClr val="000000"/>
                        </a:solidFill>
                        <a:latin typeface="Times New Roman" pitchFamily="18" charset="0"/>
                        <a:ea typeface="Times New Roman"/>
                        <a:cs typeface="Times New Roman" pitchFamily="18" charset="0"/>
                      </a:endParaRPr>
                    </a:p>
                  </a:txBody>
                  <a:tcPr marL="6350" marR="6350" marT="0" marB="0"/>
                </a:tc>
              </a:tr>
              <a:tr h="787983">
                <a:tc>
                  <a:txBody>
                    <a:bodyPr/>
                    <a:lstStyle/>
                    <a:p>
                      <a:pPr algn="l">
                        <a:spcAft>
                          <a:spcPts val="0"/>
                        </a:spcAft>
                      </a:pPr>
                      <a:r>
                        <a:rPr lang="ru-RU" sz="1600" dirty="0" err="1">
                          <a:solidFill>
                            <a:srgbClr val="000000"/>
                          </a:solidFill>
                          <a:latin typeface="Times New Roman"/>
                          <a:ea typeface="Times New Roman"/>
                          <a:cs typeface="Times New Roman"/>
                        </a:rPr>
                        <a:t>Абз</a:t>
                      </a:r>
                      <a:r>
                        <a:rPr lang="ru-RU" sz="1600" dirty="0">
                          <a:solidFill>
                            <a:srgbClr val="000000"/>
                          </a:solidFill>
                          <a:latin typeface="Times New Roman"/>
                          <a:ea typeface="Times New Roman"/>
                          <a:cs typeface="Times New Roman"/>
                        </a:rPr>
                        <a:t>. 4 </a:t>
                      </a:r>
                      <a:endParaRPr lang="ru-RU" sz="1600" dirty="0" smtClean="0">
                        <a:solidFill>
                          <a:srgbClr val="000000"/>
                        </a:solidFill>
                        <a:latin typeface="Times New Roman"/>
                        <a:ea typeface="Times New Roman"/>
                        <a:cs typeface="Times New Roman"/>
                      </a:endParaRPr>
                    </a:p>
                    <a:p>
                      <a:pPr algn="l">
                        <a:spcAft>
                          <a:spcPts val="0"/>
                        </a:spcAft>
                      </a:pPr>
                      <a:r>
                        <a:rPr lang="ru-RU" sz="1600" dirty="0" smtClean="0">
                          <a:solidFill>
                            <a:srgbClr val="000000"/>
                          </a:solidFill>
                          <a:latin typeface="Times New Roman"/>
                          <a:ea typeface="Times New Roman"/>
                          <a:cs typeface="Times New Roman"/>
                        </a:rPr>
                        <a:t>п</a:t>
                      </a:r>
                      <a:r>
                        <a:rPr lang="ru-RU" sz="1600" dirty="0">
                          <a:solidFill>
                            <a:srgbClr val="000000"/>
                          </a:solidFill>
                          <a:latin typeface="Times New Roman"/>
                          <a:ea typeface="Times New Roman"/>
                          <a:cs typeface="Times New Roman"/>
                        </a:rPr>
                        <a:t>. 2.13</a:t>
                      </a:r>
                      <a:endParaRPr lang="ru-RU" sz="1400" dirty="0">
                        <a:solidFill>
                          <a:srgbClr val="000000"/>
                        </a:solidFill>
                        <a:latin typeface="XO Thames"/>
                        <a:ea typeface="Times New Roman"/>
                        <a:cs typeface="Times New Roman"/>
                      </a:endParaRPr>
                    </a:p>
                  </a:txBody>
                  <a:tcPr marL="6350" marR="6350" marT="0" marB="0"/>
                </a:tc>
                <a:tc>
                  <a:txBody>
                    <a:bodyPr/>
                    <a:lstStyle/>
                    <a:p>
                      <a:pPr marL="65405" algn="l">
                        <a:spcAft>
                          <a:spcPts val="0"/>
                        </a:spcAft>
                      </a:pPr>
                      <a:r>
                        <a:rPr lang="ru-RU" sz="1600" dirty="0">
                          <a:solidFill>
                            <a:srgbClr val="000000"/>
                          </a:solidFill>
                          <a:latin typeface="Times New Roman"/>
                          <a:ea typeface="Times New Roman"/>
                          <a:cs typeface="Times New Roman"/>
                        </a:rPr>
                        <a:t>В краткой презентации Программы должны быть указаны:</a:t>
                      </a:r>
                      <a:br>
                        <a:rPr lang="ru-RU" sz="1600" dirty="0">
                          <a:solidFill>
                            <a:srgbClr val="000000"/>
                          </a:solidFill>
                          <a:latin typeface="Times New Roman"/>
                          <a:ea typeface="Times New Roman"/>
                          <a:cs typeface="Times New Roman"/>
                        </a:rPr>
                      </a:br>
                      <a:r>
                        <a:rPr lang="ru-RU" sz="1600" dirty="0" smtClean="0">
                          <a:solidFill>
                            <a:srgbClr val="000000"/>
                          </a:solidFill>
                          <a:latin typeface="Times New Roman"/>
                          <a:ea typeface="Times New Roman"/>
                          <a:cs typeface="Times New Roman"/>
                        </a:rPr>
                        <a:t>2</a:t>
                      </a:r>
                      <a:r>
                        <a:rPr lang="ru-RU" sz="1600" dirty="0">
                          <a:solidFill>
                            <a:srgbClr val="000000"/>
                          </a:solidFill>
                          <a:latin typeface="Times New Roman"/>
                          <a:ea typeface="Times New Roman"/>
                          <a:cs typeface="Times New Roman"/>
                        </a:rPr>
                        <a:t>) </a:t>
                      </a:r>
                      <a:r>
                        <a:rPr lang="ru-RU" sz="1600" b="1" dirty="0">
                          <a:solidFill>
                            <a:srgbClr val="000000"/>
                          </a:solidFill>
                          <a:latin typeface="Times New Roman"/>
                          <a:ea typeface="Times New Roman"/>
                          <a:cs typeface="Times New Roman"/>
                        </a:rPr>
                        <a:t>ссылка на федеральную программу</a:t>
                      </a:r>
                      <a:endParaRPr lang="ru-RU" sz="1400" dirty="0">
                        <a:solidFill>
                          <a:srgbClr val="000000"/>
                        </a:solidFill>
                        <a:latin typeface="XO Thames"/>
                        <a:ea typeface="Times New Roman"/>
                        <a:cs typeface="Times New Roman"/>
                      </a:endParaRPr>
                    </a:p>
                  </a:txBody>
                  <a:tcPr marL="6350" marR="6350" marT="0" marB="0"/>
                </a:tc>
                <a:tc>
                  <a:txBody>
                    <a:bodyPr/>
                    <a:lstStyle/>
                    <a:p>
                      <a:pPr marL="83820" algn="l">
                        <a:spcAft>
                          <a:spcPts val="0"/>
                        </a:spcAft>
                      </a:pPr>
                      <a:r>
                        <a:rPr lang="ru-RU" sz="1600" dirty="0">
                          <a:solidFill>
                            <a:srgbClr val="000000"/>
                          </a:solidFill>
                          <a:latin typeface="Times New Roman"/>
                          <a:ea typeface="Times New Roman"/>
                          <a:cs typeface="Times New Roman"/>
                        </a:rPr>
                        <a:t>В краткой презентации Программы должны быть указаны:</a:t>
                      </a:r>
                      <a:br>
                        <a:rPr lang="ru-RU" sz="1600" dirty="0">
                          <a:solidFill>
                            <a:srgbClr val="000000"/>
                          </a:solidFill>
                          <a:latin typeface="Times New Roman"/>
                          <a:ea typeface="Times New Roman"/>
                          <a:cs typeface="Times New Roman"/>
                        </a:rPr>
                      </a:br>
                      <a:r>
                        <a:rPr lang="ru-RU" sz="1600" dirty="0" smtClean="0">
                          <a:solidFill>
                            <a:srgbClr val="000000"/>
                          </a:solidFill>
                          <a:latin typeface="Times New Roman"/>
                          <a:ea typeface="Times New Roman"/>
                          <a:cs typeface="Times New Roman"/>
                        </a:rPr>
                        <a:t>2</a:t>
                      </a:r>
                      <a:r>
                        <a:rPr lang="ru-RU" sz="1600" dirty="0">
                          <a:solidFill>
                            <a:srgbClr val="000000"/>
                          </a:solidFill>
                          <a:latin typeface="Times New Roman"/>
                          <a:ea typeface="Times New Roman"/>
                          <a:cs typeface="Times New Roman"/>
                        </a:rPr>
                        <a:t>) </a:t>
                      </a:r>
                      <a:r>
                        <a:rPr lang="ru-RU" sz="1600" b="1" dirty="0">
                          <a:solidFill>
                            <a:srgbClr val="000000"/>
                          </a:solidFill>
                          <a:latin typeface="Times New Roman"/>
                          <a:ea typeface="Times New Roman"/>
                          <a:cs typeface="Times New Roman"/>
                        </a:rPr>
                        <a:t>используемые Примерные программы</a:t>
                      </a:r>
                      <a:endParaRPr lang="ru-RU" sz="1400" dirty="0">
                        <a:solidFill>
                          <a:srgbClr val="000000"/>
                        </a:solidFill>
                        <a:latin typeface="XO Thames"/>
                        <a:ea typeface="Times New Roman"/>
                        <a:cs typeface="Times New Roman"/>
                      </a:endParaRPr>
                    </a:p>
                  </a:txBody>
                  <a:tcPr marL="6350" marR="6350" marT="0" marB="0"/>
                </a:tc>
              </a:tr>
              <a:tr h="787983">
                <a:tc>
                  <a:txBody>
                    <a:bodyPr/>
                    <a:lstStyle/>
                    <a:p>
                      <a:pPr algn="l">
                        <a:spcAft>
                          <a:spcPts val="0"/>
                        </a:spcAft>
                      </a:pPr>
                      <a:r>
                        <a:rPr lang="ru-RU" sz="1600" dirty="0">
                          <a:solidFill>
                            <a:srgbClr val="000000"/>
                          </a:solidFill>
                          <a:latin typeface="Times New Roman"/>
                          <a:ea typeface="Times New Roman"/>
                          <a:cs typeface="Times New Roman"/>
                        </a:rPr>
                        <a:t>Глава III</a:t>
                      </a:r>
                      <a:endParaRPr lang="ru-RU" sz="1400" dirty="0">
                        <a:solidFill>
                          <a:srgbClr val="000000"/>
                        </a:solidFill>
                        <a:latin typeface="XO Thames"/>
                        <a:ea typeface="Times New Roman"/>
                        <a:cs typeface="Times New Roman"/>
                      </a:endParaRPr>
                    </a:p>
                  </a:txBody>
                  <a:tcPr marL="6350" marR="6350" marT="0" marB="0"/>
                </a:tc>
                <a:tc>
                  <a:txBody>
                    <a:bodyPr/>
                    <a:lstStyle/>
                    <a:p>
                      <a:pPr marL="65405" algn="l">
                        <a:spcAft>
                          <a:spcPts val="0"/>
                        </a:spcAft>
                      </a:pPr>
                      <a:r>
                        <a:rPr lang="ru-RU" sz="1600">
                          <a:solidFill>
                            <a:srgbClr val="000000"/>
                          </a:solidFill>
                          <a:latin typeface="Times New Roman"/>
                          <a:ea typeface="Times New Roman"/>
                          <a:cs typeface="Times New Roman"/>
                        </a:rPr>
                        <a:t>Требования к условиям </a:t>
                      </a:r>
                      <a:r>
                        <a:rPr lang="ru-RU" sz="1600" b="1">
                          <a:solidFill>
                            <a:srgbClr val="000000"/>
                          </a:solidFill>
                          <a:latin typeface="Times New Roman"/>
                          <a:ea typeface="Times New Roman"/>
                          <a:cs typeface="Times New Roman"/>
                        </a:rPr>
                        <a:t>реализации образовательной</a:t>
                      </a:r>
                      <a:r>
                        <a:rPr lang="ru-RU" sz="1600">
                          <a:solidFill>
                            <a:srgbClr val="000000"/>
                          </a:solidFill>
                          <a:latin typeface="Times New Roman"/>
                          <a:ea typeface="Times New Roman"/>
                          <a:cs typeface="Times New Roman"/>
                        </a:rPr>
                        <a:t> программы дошкольного образования</a:t>
                      </a:r>
                      <a:endParaRPr lang="ru-RU" sz="1400">
                        <a:solidFill>
                          <a:srgbClr val="000000"/>
                        </a:solidFill>
                        <a:latin typeface="XO Thames"/>
                        <a:ea typeface="Times New Roman"/>
                        <a:cs typeface="Times New Roman"/>
                      </a:endParaRPr>
                    </a:p>
                  </a:txBody>
                  <a:tcPr marL="6350" marR="6350" marT="0" marB="0"/>
                </a:tc>
                <a:tc>
                  <a:txBody>
                    <a:bodyPr/>
                    <a:lstStyle/>
                    <a:p>
                      <a:pPr marL="83820" algn="l">
                        <a:spcAft>
                          <a:spcPts val="0"/>
                        </a:spcAft>
                      </a:pPr>
                      <a:r>
                        <a:rPr lang="ru-RU" sz="1600" dirty="0">
                          <a:solidFill>
                            <a:srgbClr val="000000"/>
                          </a:solidFill>
                          <a:latin typeface="Times New Roman"/>
                          <a:ea typeface="Times New Roman"/>
                          <a:cs typeface="Times New Roman"/>
                        </a:rPr>
                        <a:t>Требования к условиям реализации </a:t>
                      </a:r>
                      <a:r>
                        <a:rPr lang="ru-RU" sz="1600" b="1" dirty="0">
                          <a:solidFill>
                            <a:srgbClr val="000000"/>
                          </a:solidFill>
                          <a:latin typeface="Times New Roman"/>
                          <a:ea typeface="Times New Roman"/>
                          <a:cs typeface="Times New Roman"/>
                        </a:rPr>
                        <a:t>основной</a:t>
                      </a:r>
                      <a:r>
                        <a:rPr lang="ru-RU" sz="1600" dirty="0">
                          <a:solidFill>
                            <a:srgbClr val="000000"/>
                          </a:solidFill>
                          <a:latin typeface="Times New Roman"/>
                          <a:ea typeface="Times New Roman"/>
                          <a:cs typeface="Times New Roman"/>
                        </a:rPr>
                        <a:t> образовательной программы дошкольного образования</a:t>
                      </a:r>
                      <a:endParaRPr lang="ru-RU" sz="1400" dirty="0">
                        <a:solidFill>
                          <a:srgbClr val="000000"/>
                        </a:solidFill>
                        <a:latin typeface="XO Thames"/>
                        <a:ea typeface="Times New Roman"/>
                        <a:cs typeface="Times New Roman"/>
                      </a:endParaRPr>
                    </a:p>
                  </a:txBody>
                  <a:tcPr marL="6350" marR="6350" marT="0" marB="0"/>
                </a:tc>
              </a:tr>
              <a:tr h="1050644">
                <a:tc>
                  <a:txBody>
                    <a:bodyPr/>
                    <a:lstStyle/>
                    <a:p>
                      <a:pPr algn="just">
                        <a:spcAft>
                          <a:spcPts val="0"/>
                        </a:spcAft>
                      </a:pPr>
                      <a:r>
                        <a:rPr lang="ru-RU" sz="1600" dirty="0">
                          <a:solidFill>
                            <a:srgbClr val="000000"/>
                          </a:solidFill>
                          <a:latin typeface="Times New Roman"/>
                          <a:ea typeface="Times New Roman"/>
                          <a:cs typeface="Times New Roman"/>
                        </a:rPr>
                        <a:t>П. 3.2</a:t>
                      </a:r>
                      <a:endParaRPr lang="ru-RU" sz="1400" dirty="0">
                        <a:solidFill>
                          <a:srgbClr val="000000"/>
                        </a:solidFill>
                        <a:latin typeface="XO Thames"/>
                        <a:ea typeface="Times New Roman"/>
                        <a:cs typeface="Times New Roman"/>
                      </a:endParaRPr>
                    </a:p>
                  </a:txBody>
                  <a:tcPr marL="6350" marR="6350" marT="0" marB="0"/>
                </a:tc>
                <a:tc>
                  <a:txBody>
                    <a:bodyPr/>
                    <a:lstStyle/>
                    <a:p>
                      <a:pPr marL="65405" algn="l">
                        <a:spcAft>
                          <a:spcPts val="0"/>
                        </a:spcAft>
                      </a:pPr>
                      <a:r>
                        <a:rPr lang="ru-RU" sz="1600">
                          <a:solidFill>
                            <a:srgbClr val="000000"/>
                          </a:solidFill>
                          <a:latin typeface="Times New Roman"/>
                          <a:ea typeface="Times New Roman"/>
                          <a:cs typeface="Times New Roman"/>
                        </a:rPr>
                        <a:t>Требования к психолого-педагогическим условиям реализации </a:t>
                      </a:r>
                      <a:r>
                        <a:rPr lang="ru-RU" sz="1600" b="1">
                          <a:solidFill>
                            <a:srgbClr val="000000"/>
                          </a:solidFill>
                          <a:latin typeface="Times New Roman"/>
                          <a:ea typeface="Times New Roman"/>
                          <a:cs typeface="Times New Roman"/>
                        </a:rPr>
                        <a:t>Программы</a:t>
                      </a:r>
                      <a:endParaRPr lang="ru-RU" sz="1400">
                        <a:solidFill>
                          <a:srgbClr val="000000"/>
                        </a:solidFill>
                        <a:latin typeface="XO Thames"/>
                        <a:ea typeface="Times New Roman"/>
                        <a:cs typeface="Times New Roman"/>
                      </a:endParaRPr>
                    </a:p>
                  </a:txBody>
                  <a:tcPr marL="6350" marR="6350" marT="0" marB="0"/>
                </a:tc>
                <a:tc>
                  <a:txBody>
                    <a:bodyPr/>
                    <a:lstStyle/>
                    <a:p>
                      <a:pPr marL="83820" algn="l">
                        <a:spcAft>
                          <a:spcPts val="0"/>
                        </a:spcAft>
                      </a:pPr>
                      <a:r>
                        <a:rPr lang="ru-RU" sz="1600" dirty="0">
                          <a:solidFill>
                            <a:srgbClr val="000000"/>
                          </a:solidFill>
                          <a:latin typeface="Times New Roman"/>
                          <a:ea typeface="Times New Roman"/>
                          <a:cs typeface="Times New Roman"/>
                        </a:rPr>
                        <a:t>Требования к психолого-педагогическим условиям реализации </a:t>
                      </a:r>
                      <a:r>
                        <a:rPr lang="ru-RU" sz="1600" b="1" dirty="0">
                          <a:solidFill>
                            <a:srgbClr val="000000"/>
                          </a:solidFill>
                          <a:latin typeface="Times New Roman"/>
                          <a:ea typeface="Times New Roman"/>
                          <a:cs typeface="Times New Roman"/>
                        </a:rPr>
                        <a:t>основной образовательной программы дошкольного образования</a:t>
                      </a:r>
                      <a:endParaRPr lang="ru-RU" sz="1400" dirty="0">
                        <a:solidFill>
                          <a:srgbClr val="000000"/>
                        </a:solidFill>
                        <a:latin typeface="XO Thames"/>
                        <a:ea typeface="Times New Roman"/>
                        <a:cs typeface="Times New Roman"/>
                      </a:endParaRPr>
                    </a:p>
                  </a:txBody>
                  <a:tcPr marL="6350" marR="6350" marT="0" marB="0"/>
                </a:tc>
              </a:tr>
              <a:tr h="787983">
                <a:tc>
                  <a:txBody>
                    <a:bodyPr/>
                    <a:lstStyle/>
                    <a:p>
                      <a:pPr algn="l">
                        <a:spcAft>
                          <a:spcPts val="0"/>
                        </a:spcAft>
                      </a:pPr>
                      <a:r>
                        <a:rPr lang="ru-RU" sz="1600" dirty="0">
                          <a:solidFill>
                            <a:srgbClr val="000000"/>
                          </a:solidFill>
                          <a:latin typeface="Times New Roman"/>
                          <a:ea typeface="Times New Roman"/>
                          <a:cs typeface="Times New Roman"/>
                        </a:rPr>
                        <a:t>П. 3.2.9</a:t>
                      </a:r>
                      <a:endParaRPr lang="ru-RU" sz="1400" dirty="0">
                        <a:solidFill>
                          <a:srgbClr val="000000"/>
                        </a:solidFill>
                        <a:latin typeface="XO Thames"/>
                        <a:ea typeface="Times New Roman"/>
                        <a:cs typeface="Times New Roman"/>
                      </a:endParaRPr>
                    </a:p>
                  </a:txBody>
                  <a:tcPr marL="6350" marR="6350" marT="0" marB="0"/>
                </a:tc>
                <a:tc>
                  <a:txBody>
                    <a:bodyPr/>
                    <a:lstStyle/>
                    <a:p>
                      <a:pPr marL="65405" algn="l">
                        <a:spcAft>
                          <a:spcPts val="0"/>
                        </a:spcAft>
                      </a:pPr>
                      <a:r>
                        <a:rPr lang="ru-RU" sz="1600" dirty="0">
                          <a:solidFill>
                            <a:srgbClr val="000000"/>
                          </a:solidFill>
                          <a:latin typeface="Times New Roman"/>
                          <a:ea typeface="Times New Roman"/>
                          <a:cs typeface="Times New Roman"/>
                        </a:rPr>
                        <a:t>Суть правок: заменили старый СанПиН детского сада на СанПиН 1.2.3685-21 и СП 2.4.3648-20</a:t>
                      </a:r>
                      <a:endParaRPr lang="ru-RU" sz="1400" dirty="0">
                        <a:solidFill>
                          <a:srgbClr val="000000"/>
                        </a:solidFill>
                        <a:latin typeface="XO Thames"/>
                        <a:ea typeface="Times New Roman"/>
                        <a:cs typeface="Times New Roman"/>
                      </a:endParaRPr>
                    </a:p>
                  </a:txBody>
                  <a:tcPr marL="6350" marR="6350" marT="0" marB="0"/>
                </a:tc>
                <a:tc>
                  <a:txBody>
                    <a:bodyPr/>
                    <a:lstStyle/>
                    <a:p>
                      <a:pPr marL="83820" algn="l">
                        <a:spcAft>
                          <a:spcPts val="0"/>
                        </a:spcAft>
                      </a:pPr>
                      <a:r>
                        <a:rPr lang="ru-RU" sz="1600" dirty="0">
                          <a:solidFill>
                            <a:srgbClr val="000000"/>
                          </a:solidFill>
                          <a:latin typeface="Times New Roman"/>
                          <a:ea typeface="Times New Roman"/>
                          <a:cs typeface="Times New Roman"/>
                        </a:rPr>
                        <a:t>Упоминался старый СанПиН 2.4.1.3049-13</a:t>
                      </a:r>
                      <a:endParaRPr lang="ru-RU" sz="1400" dirty="0">
                        <a:solidFill>
                          <a:srgbClr val="000000"/>
                        </a:solidFill>
                        <a:latin typeface="XO Thames"/>
                        <a:ea typeface="Times New Roman"/>
                        <a:cs typeface="Times New Roman"/>
                      </a:endParaRPr>
                    </a:p>
                  </a:txBody>
                  <a:tcPr marL="6350" marR="6350" marT="0" marB="0"/>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142845" y="142852"/>
          <a:ext cx="8715435" cy="3771914"/>
        </p:xfrm>
        <a:graphic>
          <a:graphicData uri="http://schemas.openxmlformats.org/drawingml/2006/table">
            <a:tbl>
              <a:tblPr firstRow="1" bandRow="1">
                <a:tableStyleId>{5C22544A-7EE6-4342-B048-85BDC9FD1C3A}</a:tableStyleId>
              </a:tblPr>
              <a:tblGrid>
                <a:gridCol w="732389"/>
                <a:gridCol w="3991523"/>
                <a:gridCol w="3991523"/>
              </a:tblGrid>
              <a:tr h="601994">
                <a:tc>
                  <a:txBody>
                    <a:bodyPr/>
                    <a:lstStyle/>
                    <a:p>
                      <a:pPr algn="ctr">
                        <a:spcAft>
                          <a:spcPts val="0"/>
                        </a:spcAft>
                      </a:pPr>
                      <a:r>
                        <a:rPr lang="ru-RU" sz="1400" b="1" dirty="0">
                          <a:solidFill>
                            <a:schemeClr val="bg1"/>
                          </a:solidFill>
                          <a:latin typeface="Times New Roman" pitchFamily="18" charset="0"/>
                          <a:ea typeface="Times New Roman"/>
                          <a:cs typeface="Times New Roman" pitchFamily="18" charset="0"/>
                        </a:rPr>
                        <a:t>Пункт ФГОС</a:t>
                      </a:r>
                      <a:endParaRPr lang="ru-RU" sz="1400" dirty="0">
                        <a:solidFill>
                          <a:schemeClr val="bg1"/>
                        </a:solidFill>
                        <a:latin typeface="Times New Roman" pitchFamily="18" charset="0"/>
                        <a:ea typeface="Times New Roman"/>
                        <a:cs typeface="Times New Roman" pitchFamily="18" charset="0"/>
                      </a:endParaRPr>
                    </a:p>
                  </a:txBody>
                  <a:tcPr marL="6350" marR="6350" marT="0" marB="0"/>
                </a:tc>
                <a:tc>
                  <a:txBody>
                    <a:bodyPr/>
                    <a:lstStyle/>
                    <a:p>
                      <a:pPr algn="ctr">
                        <a:spcAft>
                          <a:spcPts val="0"/>
                        </a:spcAft>
                      </a:pPr>
                      <a:r>
                        <a:rPr lang="ru-RU" sz="1600" b="1" dirty="0">
                          <a:solidFill>
                            <a:schemeClr val="bg1"/>
                          </a:solidFill>
                          <a:latin typeface="Times New Roman" pitchFamily="18" charset="0"/>
                          <a:ea typeface="Times New Roman"/>
                          <a:cs typeface="Times New Roman" pitchFamily="18" charset="0"/>
                        </a:rPr>
                        <a:t>Как стало</a:t>
                      </a:r>
                      <a:endParaRPr lang="ru-RU" sz="1600" dirty="0">
                        <a:solidFill>
                          <a:schemeClr val="bg1"/>
                        </a:solidFill>
                        <a:latin typeface="Times New Roman" pitchFamily="18" charset="0"/>
                        <a:ea typeface="Times New Roman"/>
                        <a:cs typeface="Times New Roman" pitchFamily="18" charset="0"/>
                      </a:endParaRPr>
                    </a:p>
                  </a:txBody>
                  <a:tcPr marL="6350" marR="6350" marT="0" marB="0"/>
                </a:tc>
                <a:tc>
                  <a:txBody>
                    <a:bodyPr/>
                    <a:lstStyle/>
                    <a:p>
                      <a:pPr algn="ctr">
                        <a:spcAft>
                          <a:spcPts val="0"/>
                        </a:spcAft>
                      </a:pPr>
                      <a:r>
                        <a:rPr lang="ru-RU" sz="1600" b="1" dirty="0">
                          <a:solidFill>
                            <a:schemeClr val="bg1"/>
                          </a:solidFill>
                          <a:latin typeface="Times New Roman" pitchFamily="18" charset="0"/>
                          <a:ea typeface="Times New Roman"/>
                          <a:cs typeface="Times New Roman" pitchFamily="18" charset="0"/>
                        </a:rPr>
                        <a:t>Как было</a:t>
                      </a:r>
                      <a:endParaRPr lang="ru-RU" sz="1600" dirty="0">
                        <a:solidFill>
                          <a:schemeClr val="bg1"/>
                        </a:solidFill>
                        <a:latin typeface="Times New Roman" pitchFamily="18" charset="0"/>
                        <a:ea typeface="Times New Roman"/>
                        <a:cs typeface="Times New Roman" pitchFamily="18" charset="0"/>
                      </a:endParaRPr>
                    </a:p>
                  </a:txBody>
                  <a:tcPr marL="6350" marR="6350" marT="0" marB="0"/>
                </a:tc>
              </a:tr>
              <a:tr h="601994">
                <a:tc>
                  <a:txBody>
                    <a:bodyPr/>
                    <a:lstStyle/>
                    <a:p>
                      <a:pPr algn="just">
                        <a:spcAft>
                          <a:spcPts val="0"/>
                        </a:spcAft>
                      </a:pPr>
                      <a:r>
                        <a:rPr lang="ru-RU" sz="1400" dirty="0">
                          <a:solidFill>
                            <a:srgbClr val="000000"/>
                          </a:solidFill>
                          <a:latin typeface="XO Thames"/>
                          <a:ea typeface="Times New Roman"/>
                          <a:cs typeface="Times New Roman"/>
                        </a:rPr>
                        <a:t>П. 3.5</a:t>
                      </a:r>
                    </a:p>
                  </a:txBody>
                  <a:tcPr marL="6350" marR="6350" marT="0" marB="0"/>
                </a:tc>
                <a:tc>
                  <a:txBody>
                    <a:bodyPr/>
                    <a:lstStyle/>
                    <a:p>
                      <a:pPr marL="65405" algn="just">
                        <a:spcAft>
                          <a:spcPts val="0"/>
                        </a:spcAft>
                      </a:pPr>
                      <a:r>
                        <a:rPr lang="ru-RU" sz="1600" dirty="0">
                          <a:solidFill>
                            <a:srgbClr val="000000"/>
                          </a:solidFill>
                          <a:latin typeface="Times New Roman"/>
                          <a:ea typeface="Times New Roman"/>
                          <a:cs typeface="Times New Roman"/>
                        </a:rPr>
                        <a:t>Требования к материально-техническим условиям реализации </a:t>
                      </a:r>
                      <a:r>
                        <a:rPr lang="ru-RU" sz="1600" b="1" dirty="0">
                          <a:solidFill>
                            <a:srgbClr val="000000"/>
                          </a:solidFill>
                          <a:latin typeface="Times New Roman"/>
                          <a:ea typeface="Times New Roman"/>
                          <a:cs typeface="Times New Roman"/>
                        </a:rPr>
                        <a:t>Программы</a:t>
                      </a:r>
                      <a:endParaRPr lang="ru-RU" sz="1400" dirty="0">
                        <a:solidFill>
                          <a:srgbClr val="000000"/>
                        </a:solidFill>
                        <a:latin typeface="XO Thames"/>
                        <a:ea typeface="Times New Roman"/>
                        <a:cs typeface="Times New Roman"/>
                      </a:endParaRPr>
                    </a:p>
                  </a:txBody>
                  <a:tcPr marL="6350" marR="6350" marT="0" marB="0"/>
                </a:tc>
                <a:tc>
                  <a:txBody>
                    <a:bodyPr/>
                    <a:lstStyle/>
                    <a:p>
                      <a:pPr marL="83820" algn="l">
                        <a:spcAft>
                          <a:spcPts val="0"/>
                        </a:spcAft>
                      </a:pPr>
                      <a:r>
                        <a:rPr lang="ru-RU" sz="1600" dirty="0">
                          <a:solidFill>
                            <a:srgbClr val="000000"/>
                          </a:solidFill>
                          <a:latin typeface="Times New Roman"/>
                          <a:ea typeface="Times New Roman"/>
                          <a:cs typeface="Times New Roman"/>
                        </a:rPr>
                        <a:t>Требования к материально-техническим условиям реализации </a:t>
                      </a:r>
                      <a:r>
                        <a:rPr lang="ru-RU" sz="1600" b="1" dirty="0">
                          <a:solidFill>
                            <a:srgbClr val="000000"/>
                          </a:solidFill>
                          <a:latin typeface="Times New Roman"/>
                          <a:ea typeface="Times New Roman"/>
                          <a:cs typeface="Times New Roman"/>
                        </a:rPr>
                        <a:t>основной образовательной программы дошкольного образования</a:t>
                      </a:r>
                      <a:endParaRPr lang="ru-RU" sz="1400" dirty="0">
                        <a:solidFill>
                          <a:srgbClr val="000000"/>
                        </a:solidFill>
                        <a:latin typeface="XO Thames"/>
                        <a:ea typeface="Times New Roman"/>
                        <a:cs typeface="Times New Roman"/>
                      </a:endParaRPr>
                    </a:p>
                  </a:txBody>
                  <a:tcPr marL="6350" marR="6350" marT="0" marB="0"/>
                </a:tc>
              </a:tr>
              <a:tr h="601994">
                <a:tc>
                  <a:txBody>
                    <a:bodyPr/>
                    <a:lstStyle/>
                    <a:p>
                      <a:pPr algn="just">
                        <a:spcAft>
                          <a:spcPts val="0"/>
                        </a:spcAft>
                      </a:pPr>
                      <a:r>
                        <a:rPr lang="ru-RU" sz="1400" dirty="0">
                          <a:solidFill>
                            <a:srgbClr val="000000"/>
                          </a:solidFill>
                          <a:latin typeface="XO Thames"/>
                          <a:ea typeface="Times New Roman"/>
                          <a:cs typeface="Times New Roman"/>
                        </a:rPr>
                        <a:t>П. 3.6</a:t>
                      </a:r>
                    </a:p>
                  </a:txBody>
                  <a:tcPr marL="6350" marR="6350" marT="0" marB="0"/>
                </a:tc>
                <a:tc>
                  <a:txBody>
                    <a:bodyPr/>
                    <a:lstStyle/>
                    <a:p>
                      <a:pPr marL="65405" algn="just">
                        <a:spcAft>
                          <a:spcPts val="0"/>
                        </a:spcAft>
                      </a:pPr>
                      <a:r>
                        <a:rPr lang="ru-RU" sz="1600" dirty="0">
                          <a:solidFill>
                            <a:srgbClr val="000000"/>
                          </a:solidFill>
                          <a:latin typeface="Times New Roman"/>
                          <a:ea typeface="Times New Roman"/>
                          <a:cs typeface="Times New Roman"/>
                        </a:rPr>
                        <a:t>Требования к финансовым условиям реализации </a:t>
                      </a:r>
                      <a:r>
                        <a:rPr lang="ru-RU" sz="1600" b="1" dirty="0">
                          <a:solidFill>
                            <a:srgbClr val="000000"/>
                          </a:solidFill>
                          <a:latin typeface="Times New Roman"/>
                          <a:ea typeface="Times New Roman"/>
                          <a:cs typeface="Times New Roman"/>
                        </a:rPr>
                        <a:t>Программы</a:t>
                      </a:r>
                      <a:endParaRPr lang="ru-RU" sz="1400" dirty="0">
                        <a:solidFill>
                          <a:srgbClr val="000000"/>
                        </a:solidFill>
                        <a:latin typeface="XO Thames"/>
                        <a:ea typeface="Times New Roman"/>
                        <a:cs typeface="Times New Roman"/>
                      </a:endParaRPr>
                    </a:p>
                  </a:txBody>
                  <a:tcPr marL="6350" marR="6350" marT="0" marB="0"/>
                </a:tc>
                <a:tc>
                  <a:txBody>
                    <a:bodyPr/>
                    <a:lstStyle/>
                    <a:p>
                      <a:pPr marL="83820" algn="l">
                        <a:spcAft>
                          <a:spcPts val="0"/>
                        </a:spcAft>
                      </a:pPr>
                      <a:r>
                        <a:rPr lang="ru-RU" sz="1600" dirty="0">
                          <a:solidFill>
                            <a:srgbClr val="000000"/>
                          </a:solidFill>
                          <a:latin typeface="Times New Roman"/>
                          <a:ea typeface="Times New Roman"/>
                          <a:cs typeface="Times New Roman"/>
                        </a:rPr>
                        <a:t>Требования к финансовым условиям реализации </a:t>
                      </a:r>
                      <a:r>
                        <a:rPr lang="ru-RU" sz="1600" b="1" dirty="0">
                          <a:solidFill>
                            <a:srgbClr val="000000"/>
                          </a:solidFill>
                          <a:latin typeface="Times New Roman"/>
                          <a:ea typeface="Times New Roman"/>
                          <a:cs typeface="Times New Roman"/>
                        </a:rPr>
                        <a:t>основной образовательной программы дошкольного образования</a:t>
                      </a:r>
                      <a:endParaRPr lang="ru-RU" sz="1400" dirty="0">
                        <a:solidFill>
                          <a:srgbClr val="000000"/>
                        </a:solidFill>
                        <a:latin typeface="XO Thames"/>
                        <a:ea typeface="Times New Roman"/>
                        <a:cs typeface="Times New Roman"/>
                      </a:endParaRPr>
                    </a:p>
                  </a:txBody>
                  <a:tcPr marL="6350" marR="6350" marT="0" marB="0"/>
                </a:tc>
              </a:tr>
              <a:tr h="601994">
                <a:tc>
                  <a:txBody>
                    <a:bodyPr/>
                    <a:lstStyle/>
                    <a:p>
                      <a:pPr algn="just">
                        <a:spcAft>
                          <a:spcPts val="0"/>
                        </a:spcAft>
                      </a:pPr>
                      <a:r>
                        <a:rPr lang="ru-RU" sz="1400" dirty="0">
                          <a:solidFill>
                            <a:srgbClr val="000000"/>
                          </a:solidFill>
                          <a:latin typeface="XO Thames"/>
                          <a:ea typeface="Times New Roman"/>
                          <a:cs typeface="Times New Roman"/>
                        </a:rPr>
                        <a:t>Глава IV</a:t>
                      </a:r>
                    </a:p>
                  </a:txBody>
                  <a:tcPr marL="6350" marR="6350" marT="0" marB="0"/>
                </a:tc>
                <a:tc>
                  <a:txBody>
                    <a:bodyPr/>
                    <a:lstStyle/>
                    <a:p>
                      <a:pPr marL="65405" algn="just">
                        <a:spcAft>
                          <a:spcPts val="0"/>
                        </a:spcAft>
                      </a:pPr>
                      <a:r>
                        <a:rPr lang="ru-RU" sz="1600">
                          <a:solidFill>
                            <a:srgbClr val="000000"/>
                          </a:solidFill>
                          <a:latin typeface="Times New Roman"/>
                          <a:ea typeface="Times New Roman"/>
                          <a:cs typeface="Times New Roman"/>
                        </a:rPr>
                        <a:t>Требования к результатам </a:t>
                      </a:r>
                      <a:r>
                        <a:rPr lang="ru-RU" sz="1600" b="1">
                          <a:solidFill>
                            <a:srgbClr val="000000"/>
                          </a:solidFill>
                          <a:latin typeface="Times New Roman"/>
                          <a:ea typeface="Times New Roman"/>
                          <a:cs typeface="Times New Roman"/>
                        </a:rPr>
                        <a:t>освоения образовательной</a:t>
                      </a:r>
                      <a:r>
                        <a:rPr lang="ru-RU" sz="1600">
                          <a:solidFill>
                            <a:srgbClr val="000000"/>
                          </a:solidFill>
                          <a:latin typeface="Times New Roman"/>
                          <a:ea typeface="Times New Roman"/>
                          <a:cs typeface="Times New Roman"/>
                        </a:rPr>
                        <a:t> программы дошкольного образования</a:t>
                      </a:r>
                      <a:endParaRPr lang="ru-RU" sz="1400">
                        <a:solidFill>
                          <a:srgbClr val="000000"/>
                        </a:solidFill>
                        <a:latin typeface="XO Thames"/>
                        <a:ea typeface="Times New Roman"/>
                        <a:cs typeface="Times New Roman"/>
                      </a:endParaRPr>
                    </a:p>
                  </a:txBody>
                  <a:tcPr marL="6350" marR="6350" marT="0" marB="0"/>
                </a:tc>
                <a:tc>
                  <a:txBody>
                    <a:bodyPr/>
                    <a:lstStyle/>
                    <a:p>
                      <a:pPr marL="83820" algn="l">
                        <a:spcAft>
                          <a:spcPts val="0"/>
                        </a:spcAft>
                      </a:pPr>
                      <a:r>
                        <a:rPr lang="ru-RU" sz="1600" dirty="0">
                          <a:solidFill>
                            <a:srgbClr val="000000"/>
                          </a:solidFill>
                          <a:latin typeface="Times New Roman"/>
                          <a:ea typeface="Times New Roman"/>
                          <a:cs typeface="Times New Roman"/>
                        </a:rPr>
                        <a:t>Требования к результатам освоения </a:t>
                      </a:r>
                      <a:r>
                        <a:rPr lang="ru-RU" sz="1600" b="1" dirty="0">
                          <a:solidFill>
                            <a:srgbClr val="000000"/>
                          </a:solidFill>
                          <a:latin typeface="Times New Roman"/>
                          <a:ea typeface="Times New Roman"/>
                          <a:cs typeface="Times New Roman"/>
                        </a:rPr>
                        <a:t>основной </a:t>
                      </a:r>
                      <a:r>
                        <a:rPr lang="ru-RU" sz="1600" dirty="0">
                          <a:solidFill>
                            <a:srgbClr val="000000"/>
                          </a:solidFill>
                          <a:latin typeface="Times New Roman"/>
                          <a:ea typeface="Times New Roman"/>
                          <a:cs typeface="Times New Roman"/>
                        </a:rPr>
                        <a:t>образовательной программы дошкольного образования</a:t>
                      </a:r>
                      <a:endParaRPr lang="ru-RU" sz="1400" dirty="0">
                        <a:solidFill>
                          <a:srgbClr val="000000"/>
                        </a:solidFill>
                        <a:latin typeface="XO Thames"/>
                        <a:ea typeface="Times New Roman"/>
                        <a:cs typeface="Times New Roman"/>
                      </a:endParaRPr>
                    </a:p>
                  </a:txBody>
                  <a:tcPr marL="6350" marR="6350" marT="0" marB="0"/>
                </a:tc>
              </a:tr>
              <a:tr h="601994">
                <a:tc>
                  <a:txBody>
                    <a:bodyPr/>
                    <a:lstStyle/>
                    <a:p>
                      <a:pPr algn="just">
                        <a:spcAft>
                          <a:spcPts val="0"/>
                        </a:spcAft>
                      </a:pPr>
                      <a:r>
                        <a:rPr lang="ru-RU" sz="1400" dirty="0">
                          <a:solidFill>
                            <a:srgbClr val="000000"/>
                          </a:solidFill>
                          <a:latin typeface="XO Thames"/>
                          <a:ea typeface="Times New Roman"/>
                          <a:cs typeface="Times New Roman"/>
                        </a:rPr>
                        <a:t>П. 4.6</a:t>
                      </a:r>
                    </a:p>
                  </a:txBody>
                  <a:tcPr marL="6350" marR="6350" marT="0" marB="0"/>
                </a:tc>
                <a:tc>
                  <a:txBody>
                    <a:bodyPr/>
                    <a:lstStyle/>
                    <a:p>
                      <a:pPr marL="65405" algn="just">
                        <a:spcAft>
                          <a:spcPts val="0"/>
                        </a:spcAft>
                      </a:pPr>
                      <a:r>
                        <a:rPr lang="ru-RU" sz="1600" dirty="0">
                          <a:solidFill>
                            <a:srgbClr val="000000"/>
                          </a:solidFill>
                          <a:latin typeface="Times New Roman"/>
                          <a:ea typeface="Times New Roman"/>
                          <a:cs typeface="Times New Roman"/>
                        </a:rPr>
                        <a:t>Суть правок: детальнее изложили целевые ориентиры дошкольного образования</a:t>
                      </a:r>
                      <a:endParaRPr lang="ru-RU" sz="1400" dirty="0">
                        <a:solidFill>
                          <a:srgbClr val="000000"/>
                        </a:solidFill>
                        <a:latin typeface="XO Thames"/>
                        <a:ea typeface="Times New Roman"/>
                        <a:cs typeface="Times New Roman"/>
                      </a:endParaRPr>
                    </a:p>
                  </a:txBody>
                  <a:tcPr marL="6350" marR="6350" marT="0" marB="0"/>
                </a:tc>
                <a:tc>
                  <a:txBody>
                    <a:bodyPr/>
                    <a:lstStyle/>
                    <a:p>
                      <a:pPr marL="83820" algn="l">
                        <a:spcAft>
                          <a:spcPts val="0"/>
                        </a:spcAft>
                      </a:pPr>
                      <a:r>
                        <a:rPr lang="ru-RU" sz="1600" dirty="0">
                          <a:solidFill>
                            <a:srgbClr val="000000"/>
                          </a:solidFill>
                          <a:latin typeface="Times New Roman"/>
                          <a:ea typeface="Times New Roman"/>
                          <a:cs typeface="Times New Roman"/>
                        </a:rPr>
                        <a:t>Целевые ориентиры были более общими. Одинаковыми были ориентиры образования в младенческом и раннем возрасте</a:t>
                      </a:r>
                      <a:endParaRPr lang="ru-RU" sz="1400" dirty="0">
                        <a:solidFill>
                          <a:srgbClr val="000000"/>
                        </a:solidFill>
                        <a:latin typeface="XO Thames"/>
                        <a:ea typeface="Times New Roman"/>
                        <a:cs typeface="Times New Roman"/>
                      </a:endParaRPr>
                    </a:p>
                  </a:txBody>
                  <a:tcPr marL="6350" marR="6350" marT="0" marB="0"/>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14282" y="142852"/>
            <a:ext cx="8643998" cy="6572296"/>
          </a:xfrm>
        </p:spPr>
        <p:txBody>
          <a:bodyPr>
            <a:normAutofit fontScale="77500" lnSpcReduction="20000"/>
          </a:bodyPr>
          <a:lstStyle/>
          <a:p>
            <a:pPr>
              <a:buNone/>
            </a:pPr>
            <a:r>
              <a:rPr lang="ru-RU" b="1" dirty="0" smtClean="0">
                <a:latin typeface="Times New Roman" pitchFamily="18" charset="0"/>
                <a:cs typeface="Times New Roman" pitchFamily="18" charset="0"/>
              </a:rPr>
              <a:t>Ключевые изменения во ФГОС ДО:</a:t>
            </a:r>
          </a:p>
          <a:p>
            <a:pPr>
              <a:buNone/>
            </a:pPr>
            <a:r>
              <a:rPr lang="ru-RU" dirty="0" smtClean="0">
                <a:latin typeface="Times New Roman" pitchFamily="18" charset="0"/>
                <a:cs typeface="Times New Roman" pitchFamily="18" charset="0"/>
              </a:rPr>
              <a:t>П. 2.6: перечень образовательных областей не изменился, однако </a:t>
            </a:r>
            <a:r>
              <a:rPr lang="ru-RU" dirty="0" smtClean="0">
                <a:solidFill>
                  <a:srgbClr val="FF0000"/>
                </a:solidFill>
                <a:latin typeface="Times New Roman" pitchFamily="18" charset="0"/>
                <a:cs typeface="Times New Roman" pitchFamily="18" charset="0"/>
              </a:rPr>
              <a:t>расширено и</a:t>
            </a:r>
          </a:p>
          <a:p>
            <a:pPr>
              <a:buNone/>
            </a:pPr>
            <a:r>
              <a:rPr lang="ru-RU" dirty="0" smtClean="0">
                <a:solidFill>
                  <a:srgbClr val="FF0000"/>
                </a:solidFill>
                <a:latin typeface="Times New Roman" pitchFamily="18" charset="0"/>
                <a:cs typeface="Times New Roman" pitchFamily="18" charset="0"/>
              </a:rPr>
              <a:t>конкретизировано содержание образовательных областей</a:t>
            </a:r>
          </a:p>
          <a:p>
            <a:pPr>
              <a:buNone/>
            </a:pPr>
            <a:r>
              <a:rPr lang="ru-RU" dirty="0" smtClean="0">
                <a:latin typeface="Times New Roman" pitchFamily="18" charset="0"/>
                <a:cs typeface="Times New Roman" pitchFamily="18" charset="0"/>
              </a:rPr>
              <a:t>П. 2. 7: </a:t>
            </a:r>
            <a:r>
              <a:rPr lang="ru-RU" dirty="0" smtClean="0">
                <a:solidFill>
                  <a:srgbClr val="FF0000"/>
                </a:solidFill>
                <a:latin typeface="Times New Roman" pitchFamily="18" charset="0"/>
                <a:cs typeface="Times New Roman" pitchFamily="18" charset="0"/>
              </a:rPr>
              <a:t>частично изменен перечень детских видов деятельности </a:t>
            </a:r>
            <a:r>
              <a:rPr lang="ru-RU" dirty="0" smtClean="0">
                <a:latin typeface="Times New Roman" pitchFamily="18" charset="0"/>
                <a:cs typeface="Times New Roman" pitchFamily="18" charset="0"/>
              </a:rPr>
              <a:t>на этапах</a:t>
            </a:r>
          </a:p>
          <a:p>
            <a:pPr>
              <a:buNone/>
            </a:pPr>
            <a:r>
              <a:rPr lang="ru-RU" dirty="0" smtClean="0">
                <a:latin typeface="Times New Roman" pitchFamily="18" charset="0"/>
                <a:cs typeface="Times New Roman" pitchFamily="18" charset="0"/>
              </a:rPr>
              <a:t>младенчества, раннего и дошкольного детства</a:t>
            </a:r>
          </a:p>
          <a:p>
            <a:pPr>
              <a:buNone/>
            </a:pPr>
            <a:r>
              <a:rPr lang="ru-RU" dirty="0" smtClean="0">
                <a:latin typeface="Times New Roman" pitchFamily="18" charset="0"/>
                <a:cs typeface="Times New Roman" pitchFamily="18" charset="0"/>
              </a:rPr>
              <a:t>П. 2.10: уточнено, что </a:t>
            </a:r>
            <a:r>
              <a:rPr lang="ru-RU" dirty="0" smtClean="0">
                <a:solidFill>
                  <a:srgbClr val="FF0000"/>
                </a:solidFill>
                <a:latin typeface="Times New Roman" pitchFamily="18" charset="0"/>
                <a:cs typeface="Times New Roman" pitchFamily="18" charset="0"/>
              </a:rPr>
              <a:t>содержание и планируемые результаты ООП должны быть</a:t>
            </a:r>
          </a:p>
          <a:p>
            <a:pPr>
              <a:buNone/>
            </a:pPr>
            <a:r>
              <a:rPr lang="ru-RU" dirty="0" smtClean="0">
                <a:solidFill>
                  <a:srgbClr val="FF0000"/>
                </a:solidFill>
                <a:latin typeface="Times New Roman" pitchFamily="18" charset="0"/>
                <a:cs typeface="Times New Roman" pitchFamily="18" charset="0"/>
              </a:rPr>
              <a:t>не ниже содержания и планируемых результатов ФОП ДО</a:t>
            </a:r>
          </a:p>
          <a:p>
            <a:pPr>
              <a:buNone/>
            </a:pPr>
            <a:r>
              <a:rPr lang="ru-RU" dirty="0" smtClean="0">
                <a:latin typeface="Times New Roman" pitchFamily="18" charset="0"/>
                <a:cs typeface="Times New Roman" pitchFamily="18" charset="0"/>
              </a:rPr>
              <a:t>П. 2.11: уточнено, что содержательный раздел Программы должен включать</a:t>
            </a:r>
          </a:p>
          <a:p>
            <a:pPr>
              <a:buNone/>
            </a:pPr>
            <a:r>
              <a:rPr lang="ru-RU" dirty="0" smtClean="0">
                <a:latin typeface="Times New Roman" pitchFamily="18" charset="0"/>
                <a:cs typeface="Times New Roman" pitchFamily="18" charset="0"/>
              </a:rPr>
              <a:t>описание образовательной деятельности в соответствии с направлениями</a:t>
            </a:r>
          </a:p>
          <a:p>
            <a:pPr>
              <a:buNone/>
            </a:pPr>
            <a:r>
              <a:rPr lang="ru-RU" dirty="0" smtClean="0">
                <a:latin typeface="Times New Roman" pitchFamily="18" charset="0"/>
                <a:cs typeface="Times New Roman" pitchFamily="18" charset="0"/>
              </a:rPr>
              <a:t>развития ребенка, представленными в пяти образовательных областях,</a:t>
            </a:r>
          </a:p>
          <a:p>
            <a:pPr>
              <a:buNone/>
            </a:pPr>
            <a:r>
              <a:rPr lang="ru-RU" dirty="0" smtClean="0">
                <a:solidFill>
                  <a:srgbClr val="FF0000"/>
                </a:solidFill>
                <a:latin typeface="Times New Roman" pitchFamily="18" charset="0"/>
                <a:cs typeface="Times New Roman" pitchFamily="18" charset="0"/>
              </a:rPr>
              <a:t>Федеральной образовательной программой </a:t>
            </a:r>
            <a:r>
              <a:rPr lang="ru-RU" dirty="0" smtClean="0">
                <a:latin typeface="Times New Roman" pitchFamily="18" charset="0"/>
                <a:cs typeface="Times New Roman" pitchFamily="18" charset="0"/>
              </a:rPr>
              <a:t>и с учетом используемых</a:t>
            </a:r>
          </a:p>
          <a:p>
            <a:pPr>
              <a:buNone/>
            </a:pPr>
            <a:r>
              <a:rPr lang="ru-RU" dirty="0" smtClean="0">
                <a:latin typeface="Times New Roman" pitchFamily="18" charset="0"/>
                <a:cs typeface="Times New Roman" pitchFamily="18" charset="0"/>
              </a:rPr>
              <a:t>методических пособий, обеспечивающих реализацию данного содержания</a:t>
            </a:r>
          </a:p>
          <a:p>
            <a:pPr>
              <a:buNone/>
            </a:pPr>
            <a:r>
              <a:rPr lang="ru-RU" dirty="0" smtClean="0">
                <a:latin typeface="Times New Roman" pitchFamily="18" charset="0"/>
                <a:cs typeface="Times New Roman" pitchFamily="18" charset="0"/>
              </a:rPr>
              <a:t>П. 2.12: указано, что </a:t>
            </a:r>
            <a:r>
              <a:rPr lang="ru-RU" dirty="0" smtClean="0">
                <a:solidFill>
                  <a:srgbClr val="FF0000"/>
                </a:solidFill>
                <a:latin typeface="Times New Roman" pitchFamily="18" charset="0"/>
                <a:cs typeface="Times New Roman" pitchFamily="18" charset="0"/>
              </a:rPr>
              <a:t>обязательная часть программы должна соответствовать</a:t>
            </a:r>
          </a:p>
          <a:p>
            <a:pPr>
              <a:buNone/>
            </a:pPr>
            <a:r>
              <a:rPr lang="ru-RU" dirty="0" smtClean="0">
                <a:solidFill>
                  <a:srgbClr val="FF0000"/>
                </a:solidFill>
                <a:latin typeface="Times New Roman" pitchFamily="18" charset="0"/>
                <a:cs typeface="Times New Roman" pitchFamily="18" charset="0"/>
              </a:rPr>
              <a:t>ФОП ДО</a:t>
            </a:r>
            <a:r>
              <a:rPr lang="ru-RU" dirty="0" smtClean="0">
                <a:latin typeface="Times New Roman" pitchFamily="18" charset="0"/>
                <a:cs typeface="Times New Roman" pitchFamily="18" charset="0"/>
              </a:rPr>
              <a:t>, и </a:t>
            </a:r>
            <a:r>
              <a:rPr lang="ru-RU" dirty="0" smtClean="0">
                <a:solidFill>
                  <a:srgbClr val="FF0000"/>
                </a:solidFill>
                <a:latin typeface="Times New Roman" pitchFamily="18" charset="0"/>
                <a:cs typeface="Times New Roman" pitchFamily="18" charset="0"/>
              </a:rPr>
              <a:t>может оформляться в виде ссылки на ФОП</a:t>
            </a:r>
          </a:p>
          <a:p>
            <a:pPr>
              <a:buNone/>
            </a:pPr>
            <a:r>
              <a:rPr lang="ru-RU" dirty="0" smtClean="0">
                <a:latin typeface="Times New Roman" pitchFamily="18" charset="0"/>
                <a:cs typeface="Times New Roman" pitchFamily="18" charset="0"/>
              </a:rPr>
              <a:t>П. 2.13: указано, что </a:t>
            </a:r>
            <a:r>
              <a:rPr lang="ru-RU" dirty="0" smtClean="0">
                <a:solidFill>
                  <a:srgbClr val="FF0000"/>
                </a:solidFill>
                <a:latin typeface="Times New Roman" pitchFamily="18" charset="0"/>
                <a:cs typeface="Times New Roman" pitchFamily="18" charset="0"/>
              </a:rPr>
              <a:t>в краткой презентации ООП ДО</a:t>
            </a:r>
            <a:r>
              <a:rPr lang="ru-RU" dirty="0" smtClean="0">
                <a:latin typeface="Times New Roman" pitchFamily="18" charset="0"/>
                <a:cs typeface="Times New Roman" pitchFamily="18" charset="0"/>
              </a:rPr>
              <a:t>, помимо прочего (см. ФГОС</a:t>
            </a:r>
          </a:p>
          <a:p>
            <a:pPr>
              <a:buNone/>
            </a:pPr>
            <a:r>
              <a:rPr lang="ru-RU" dirty="0" smtClean="0">
                <a:latin typeface="Times New Roman" pitchFamily="18" charset="0"/>
                <a:cs typeface="Times New Roman" pitchFamily="18" charset="0"/>
              </a:rPr>
              <a:t>ДО), </a:t>
            </a:r>
            <a:r>
              <a:rPr lang="ru-RU" dirty="0" smtClean="0">
                <a:solidFill>
                  <a:srgbClr val="FF0000"/>
                </a:solidFill>
                <a:latin typeface="Times New Roman" pitchFamily="18" charset="0"/>
                <a:cs typeface="Times New Roman" pitchFamily="18" charset="0"/>
              </a:rPr>
              <a:t>должна быть представлена ссылка на ФОП ДО</a:t>
            </a:r>
          </a:p>
          <a:p>
            <a:pPr>
              <a:buNone/>
            </a:pPr>
            <a:r>
              <a:rPr lang="ru-RU" dirty="0" smtClean="0">
                <a:latin typeface="Times New Roman" pitchFamily="18" charset="0"/>
                <a:cs typeface="Times New Roman" pitchFamily="18" charset="0"/>
              </a:rPr>
              <a:t>П. 3.2.9: максимально </a:t>
            </a:r>
            <a:r>
              <a:rPr lang="ru-RU" dirty="0" smtClean="0">
                <a:solidFill>
                  <a:srgbClr val="FF0000"/>
                </a:solidFill>
                <a:latin typeface="Times New Roman" pitchFamily="18" charset="0"/>
                <a:cs typeface="Times New Roman" pitchFamily="18" charset="0"/>
              </a:rPr>
              <a:t>допустимый объем образовательной нагрузки </a:t>
            </a:r>
            <a:r>
              <a:rPr lang="ru-RU" dirty="0" smtClean="0">
                <a:latin typeface="Times New Roman" pitchFamily="18" charset="0"/>
                <a:cs typeface="Times New Roman" pitchFamily="18" charset="0"/>
              </a:rPr>
              <a:t>приведен в</a:t>
            </a:r>
          </a:p>
          <a:p>
            <a:pPr>
              <a:buNone/>
            </a:pPr>
            <a:r>
              <a:rPr lang="ru-RU" dirty="0" smtClean="0">
                <a:latin typeface="Times New Roman" pitchFamily="18" charset="0"/>
                <a:cs typeface="Times New Roman" pitchFamily="18" charset="0"/>
              </a:rPr>
              <a:t>соответствие с действующими СанПиН</a:t>
            </a:r>
          </a:p>
          <a:p>
            <a:pPr>
              <a:buNone/>
            </a:pPr>
            <a:r>
              <a:rPr lang="ru-RU" dirty="0" smtClean="0">
                <a:latin typeface="Times New Roman" pitchFamily="18" charset="0"/>
                <a:cs typeface="Times New Roman" pitchFamily="18" charset="0"/>
              </a:rPr>
              <a:t>П. 4.6: </a:t>
            </a:r>
            <a:r>
              <a:rPr lang="ru-RU" dirty="0" smtClean="0">
                <a:solidFill>
                  <a:srgbClr val="FF0000"/>
                </a:solidFill>
                <a:latin typeface="Times New Roman" pitchFamily="18" charset="0"/>
                <a:cs typeface="Times New Roman" pitchFamily="18" charset="0"/>
              </a:rPr>
              <a:t>включены целевые ориентиры образования </a:t>
            </a:r>
            <a:r>
              <a:rPr lang="ru-RU" dirty="0" smtClean="0">
                <a:latin typeface="Times New Roman" pitchFamily="18" charset="0"/>
                <a:cs typeface="Times New Roman" pitchFamily="18" charset="0"/>
              </a:rPr>
              <a:t>в младенческом возрасте, а</a:t>
            </a:r>
          </a:p>
          <a:p>
            <a:pPr>
              <a:buNone/>
            </a:pPr>
            <a:r>
              <a:rPr lang="ru-RU" dirty="0" smtClean="0">
                <a:latin typeface="Times New Roman" pitchFamily="18" charset="0"/>
                <a:cs typeface="Times New Roman" pitchFamily="18" charset="0"/>
              </a:rPr>
              <a:t>также </a:t>
            </a:r>
            <a:r>
              <a:rPr lang="ru-RU" dirty="0" smtClean="0">
                <a:solidFill>
                  <a:srgbClr val="FF0000"/>
                </a:solidFill>
                <a:latin typeface="Times New Roman" pitchFamily="18" charset="0"/>
                <a:cs typeface="Times New Roman" pitchFamily="18" charset="0"/>
              </a:rPr>
              <a:t>расширены целевые ориентиры</a:t>
            </a:r>
            <a:r>
              <a:rPr lang="ru-RU" dirty="0" smtClean="0">
                <a:latin typeface="Times New Roman" pitchFamily="18" charset="0"/>
                <a:cs typeface="Times New Roman" pitchFamily="18" charset="0"/>
              </a:rPr>
              <a:t> в раннем возрасте и на этапе завершения</a:t>
            </a:r>
          </a:p>
          <a:p>
            <a:pPr>
              <a:buNone/>
            </a:pPr>
            <a:r>
              <a:rPr lang="ru-RU" dirty="0" smtClean="0">
                <a:latin typeface="Times New Roman" pitchFamily="18" charset="0"/>
                <a:cs typeface="Times New Roman" pitchFamily="18" charset="0"/>
              </a:rPr>
              <a:t>дошкольного образования</a:t>
            </a:r>
            <a:endParaRPr lang="ru-RU"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142852"/>
            <a:ext cx="8215370" cy="2571768"/>
          </a:xfrm>
        </p:spPr>
        <p:txBody>
          <a:bodyPr anchor="t">
            <a:normAutofit/>
          </a:bodyPr>
          <a:lstStyle/>
          <a:p>
            <a:pPr algn="ctr"/>
            <a:r>
              <a:rPr lang="ru-RU" sz="2400" b="1" dirty="0" smtClean="0">
                <a:latin typeface="Times New Roman" pitchFamily="18" charset="0"/>
                <a:cs typeface="Times New Roman" pitchFamily="18" charset="0"/>
              </a:rPr>
              <a:t>Приказ Министерства просвещения Российской Федерации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от</a:t>
            </a:r>
            <a:r>
              <a:rPr lang="ru-RU" dirty="0" smtClean="0">
                <a:latin typeface="Times New Roman" pitchFamily="18" charset="0"/>
                <a:cs typeface="Times New Roman" pitchFamily="18" charset="0"/>
              </a:rPr>
              <a:t> </a:t>
            </a:r>
            <a:r>
              <a:rPr lang="ru-RU" sz="2700" b="1" dirty="0" smtClean="0">
                <a:solidFill>
                  <a:srgbClr val="FF0000"/>
                </a:solidFill>
                <a:latin typeface="Times New Roman" pitchFamily="18" charset="0"/>
                <a:cs typeface="Times New Roman" pitchFamily="18" charset="0"/>
              </a:rPr>
              <a:t>24.11.2022 № 1022 </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sz="2000" dirty="0" smtClean="0">
                <a:latin typeface="Times New Roman" pitchFamily="18" charset="0"/>
                <a:cs typeface="Times New Roman" pitchFamily="18" charset="0"/>
              </a:rPr>
              <a:t>Об утверждении Федеральной адаптированной образовательной программы дошкольного образования для обучающихся с ограниченными возможностями здоровья</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r>
              <a:rPr lang="ru-RU" sz="2000" dirty="0" smtClean="0">
                <a:solidFill>
                  <a:srgbClr val="FF0000"/>
                </a:solidFill>
                <a:latin typeface="Times New Roman" pitchFamily="18" charset="0"/>
                <a:cs typeface="Times New Roman" pitchFamily="18" charset="0"/>
              </a:rPr>
              <a:t>(зарегистрирован 27.01.2023 № 27149)</a:t>
            </a:r>
            <a:endParaRPr lang="ru-RU" sz="2000" dirty="0">
              <a:solidFill>
                <a:srgbClr val="FF0000"/>
              </a:solidFill>
              <a:latin typeface="Times New Roman" pitchFamily="18" charset="0"/>
              <a:cs typeface="Times New Roman" pitchFamily="18" charset="0"/>
            </a:endParaRPr>
          </a:p>
        </p:txBody>
      </p:sp>
      <p:pic>
        <p:nvPicPr>
          <p:cNvPr id="4098" name="Picture 2" descr="C:\Documents and Settings\new\Рабочий стол\GetImage.png"/>
          <p:cNvPicPr>
            <a:picLocks noChangeAspect="1" noChangeArrowheads="1"/>
          </p:cNvPicPr>
          <p:nvPr/>
        </p:nvPicPr>
        <p:blipFill>
          <a:blip r:embed="rId2"/>
          <a:srcRect/>
          <a:stretch>
            <a:fillRect/>
          </a:stretch>
        </p:blipFill>
        <p:spPr bwMode="auto">
          <a:xfrm>
            <a:off x="3000364" y="2714620"/>
            <a:ext cx="2857520" cy="4040713"/>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043890" cy="1439850"/>
          </a:xfrm>
        </p:spPr>
        <p:txBody>
          <a:bodyPr anchor="t">
            <a:noAutofit/>
          </a:bodyPr>
          <a:lstStyle/>
          <a:p>
            <a:pPr algn="ctr"/>
            <a:r>
              <a:rPr lang="ru-RU" sz="2400" b="1" dirty="0" smtClean="0">
                <a:latin typeface="Times New Roman" pitchFamily="18" charset="0"/>
                <a:cs typeface="Times New Roman" pitchFamily="18" charset="0"/>
              </a:rPr>
              <a:t>Методические рекомендации по реализации Федеральной образовательной программы дошкольного образования</a:t>
            </a:r>
            <a:br>
              <a:rPr lang="ru-RU" sz="2400" b="1" dirty="0" smtClean="0">
                <a:latin typeface="Times New Roman" pitchFamily="18" charset="0"/>
                <a:cs typeface="Times New Roman" pitchFamily="18" charset="0"/>
              </a:rPr>
            </a:br>
            <a:r>
              <a:rPr lang="ru-RU" sz="2400" b="1" dirty="0" smtClean="0">
                <a:solidFill>
                  <a:srgbClr val="FF0000"/>
                </a:solidFill>
                <a:latin typeface="Times New Roman" pitchFamily="18" charset="0"/>
                <a:cs typeface="Times New Roman" pitchFamily="18" charset="0"/>
              </a:rPr>
              <a:t>опубликованы на сайте 07.03.2023</a:t>
            </a:r>
            <a:endParaRPr lang="ru-RU" sz="2400" b="1" dirty="0">
              <a:solidFill>
                <a:srgbClr val="FF0000"/>
              </a:solidFill>
              <a:latin typeface="Times New Roman" pitchFamily="18" charset="0"/>
              <a:cs typeface="Times New Roman" pitchFamily="18" charset="0"/>
            </a:endParaRPr>
          </a:p>
        </p:txBody>
      </p:sp>
      <p:sp>
        <p:nvSpPr>
          <p:cNvPr id="5" name="Прямоугольник 4"/>
          <p:cNvSpPr/>
          <p:nvPr/>
        </p:nvSpPr>
        <p:spPr>
          <a:xfrm>
            <a:off x="2285984" y="2214554"/>
            <a:ext cx="4857784" cy="33575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ru-RU" sz="1200" dirty="0" smtClean="0">
                <a:solidFill>
                  <a:schemeClr val="tx1"/>
                </a:solidFill>
                <a:latin typeface="Times New Roman" pitchFamily="18" charset="0"/>
                <a:cs typeface="Times New Roman" pitchFamily="18" charset="0"/>
              </a:rPr>
              <a:t>МИНИСТЕРСТВО ПРОСВЕЩЕНИЯ РОССИЙСКОЙ ФЕДЕРАЦИИ</a:t>
            </a:r>
          </a:p>
          <a:p>
            <a:pPr algn="ctr"/>
            <a:endParaRPr lang="ru-RU" dirty="0" smtClean="0">
              <a:solidFill>
                <a:schemeClr val="tx1"/>
              </a:solidFill>
              <a:latin typeface="Times New Roman" pitchFamily="18" charset="0"/>
              <a:cs typeface="Times New Roman" pitchFamily="18" charset="0"/>
            </a:endParaRPr>
          </a:p>
          <a:p>
            <a:pPr algn="ctr"/>
            <a:endParaRPr lang="ru-RU" dirty="0" smtClean="0">
              <a:solidFill>
                <a:schemeClr val="tx1"/>
              </a:solidFill>
              <a:latin typeface="Times New Roman" pitchFamily="18" charset="0"/>
              <a:cs typeface="Times New Roman" pitchFamily="18" charset="0"/>
            </a:endParaRPr>
          </a:p>
          <a:p>
            <a:pPr algn="ctr"/>
            <a:endParaRPr lang="ru-RU" dirty="0" smtClean="0">
              <a:solidFill>
                <a:schemeClr val="tx1"/>
              </a:solidFill>
              <a:latin typeface="Times New Roman" pitchFamily="18" charset="0"/>
              <a:cs typeface="Times New Roman" pitchFamily="18" charset="0"/>
            </a:endParaRPr>
          </a:p>
          <a:p>
            <a:pPr algn="ctr"/>
            <a:endParaRPr lang="ru-RU" dirty="0" smtClean="0">
              <a:solidFill>
                <a:schemeClr val="tx1"/>
              </a:solidFill>
              <a:latin typeface="Times New Roman" pitchFamily="18" charset="0"/>
              <a:cs typeface="Times New Roman" pitchFamily="18" charset="0"/>
            </a:endParaRPr>
          </a:p>
          <a:p>
            <a:pPr algn="ctr"/>
            <a:r>
              <a:rPr lang="ru-RU" sz="1400" dirty="0" smtClean="0">
                <a:solidFill>
                  <a:schemeClr val="tx1"/>
                </a:solidFill>
                <a:latin typeface="Times New Roman" pitchFamily="18" charset="0"/>
                <a:cs typeface="Times New Roman" pitchFamily="18" charset="0"/>
              </a:rPr>
              <a:t>МЕТОДИЧЕСКИЕ РЕКОМЕНДАЦИИ ПО РЕАЛИЗАЦИИ  ФЕДЕРАЛЬНОЙ ОБРАЗОВАТЕЛЬНОЙ ПРОГРАММЫ ДОШКОЛЬНОГО ОБРАЗОВАНИЯ</a:t>
            </a:r>
          </a:p>
          <a:p>
            <a:pPr algn="ctr"/>
            <a:endParaRPr lang="ru-RU" sz="1400" dirty="0" smtClean="0">
              <a:solidFill>
                <a:schemeClr val="tx1"/>
              </a:solidFill>
              <a:latin typeface="Times New Roman" pitchFamily="18" charset="0"/>
              <a:cs typeface="Times New Roman" pitchFamily="18" charset="0"/>
            </a:endParaRPr>
          </a:p>
          <a:p>
            <a:pPr algn="ctr"/>
            <a:endParaRPr lang="ru-RU" sz="1400" dirty="0" smtClean="0">
              <a:solidFill>
                <a:schemeClr val="tx1"/>
              </a:solidFill>
              <a:latin typeface="Times New Roman" pitchFamily="18" charset="0"/>
              <a:cs typeface="Times New Roman" pitchFamily="18" charset="0"/>
            </a:endParaRPr>
          </a:p>
          <a:p>
            <a:pPr algn="ctr"/>
            <a:endParaRPr lang="ru-RU" sz="1400" dirty="0" smtClean="0">
              <a:solidFill>
                <a:schemeClr val="tx1"/>
              </a:solidFill>
              <a:latin typeface="Times New Roman" pitchFamily="18" charset="0"/>
              <a:cs typeface="Times New Roman" pitchFamily="18" charset="0"/>
            </a:endParaRPr>
          </a:p>
          <a:p>
            <a:pPr algn="ctr"/>
            <a:endParaRPr lang="ru-RU" sz="1400" dirty="0" smtClean="0">
              <a:solidFill>
                <a:schemeClr val="tx1"/>
              </a:solidFill>
              <a:latin typeface="Times New Roman" pitchFamily="18" charset="0"/>
              <a:cs typeface="Times New Roman" pitchFamily="18" charset="0"/>
            </a:endParaRPr>
          </a:p>
          <a:p>
            <a:pPr algn="ctr"/>
            <a:endParaRPr lang="ru-RU" sz="1400" dirty="0" smtClean="0">
              <a:solidFill>
                <a:schemeClr val="tx1"/>
              </a:solidFill>
              <a:latin typeface="Times New Roman" pitchFamily="18" charset="0"/>
              <a:cs typeface="Times New Roman" pitchFamily="18" charset="0"/>
            </a:endParaRPr>
          </a:p>
          <a:p>
            <a:pPr algn="ctr"/>
            <a:endParaRPr lang="ru-RU" sz="1400" dirty="0" smtClean="0">
              <a:solidFill>
                <a:schemeClr val="tx1"/>
              </a:solidFill>
              <a:latin typeface="Times New Roman" pitchFamily="18" charset="0"/>
              <a:cs typeface="Times New Roman" pitchFamily="18" charset="0"/>
            </a:endParaRPr>
          </a:p>
          <a:p>
            <a:pPr algn="ctr"/>
            <a:endParaRPr lang="ru-RU" sz="1400" dirty="0" smtClean="0">
              <a:solidFill>
                <a:schemeClr val="tx1"/>
              </a:solidFill>
              <a:latin typeface="Times New Roman" pitchFamily="18" charset="0"/>
              <a:cs typeface="Times New Roman" pitchFamily="18" charset="0"/>
            </a:endParaRPr>
          </a:p>
          <a:p>
            <a:pPr algn="ctr"/>
            <a:endParaRPr lang="ru-RU" sz="1400" dirty="0" smtClean="0">
              <a:solidFill>
                <a:schemeClr val="tx1"/>
              </a:solidFill>
              <a:latin typeface="Times New Roman" pitchFamily="18" charset="0"/>
              <a:cs typeface="Times New Roman" pitchFamily="18" charset="0"/>
            </a:endParaRPr>
          </a:p>
          <a:p>
            <a:pPr algn="ctr"/>
            <a:r>
              <a:rPr lang="ru-RU" sz="1200" dirty="0" smtClean="0">
                <a:latin typeface="Times New Roman" pitchFamily="18" charset="0"/>
                <a:cs typeface="Times New Roman" pitchFamily="18" charset="0"/>
              </a:rPr>
              <a:t>Ми</a:t>
            </a:r>
            <a:endParaRPr lang="ru-RU" sz="1200" dirty="0">
              <a:latin typeface="Times New Roman" pitchFamily="18" charset="0"/>
              <a:cs typeface="Times New Roman" pitchFamily="18" charset="0"/>
            </a:endParaRPr>
          </a:p>
        </p:txBody>
      </p:sp>
      <p:sp>
        <p:nvSpPr>
          <p:cNvPr id="6" name="Прямоугольник 5"/>
          <p:cNvSpPr/>
          <p:nvPr/>
        </p:nvSpPr>
        <p:spPr>
          <a:xfrm rot="20897134">
            <a:off x="1224959" y="2722654"/>
            <a:ext cx="2117024" cy="784772"/>
          </a:xfrm>
          <a:prstGeom prst="rect">
            <a:avLst/>
          </a:prstGeom>
          <a:solidFill>
            <a:schemeClr val="bg1"/>
          </a:solid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ru-RU" sz="1400" b="1" dirty="0" smtClean="0">
                <a:solidFill>
                  <a:srgbClr val="FF0000"/>
                </a:solidFill>
                <a:latin typeface="Times New Roman" pitchFamily="18" charset="0"/>
                <a:cs typeface="Times New Roman" pitchFamily="18" charset="0"/>
              </a:rPr>
              <a:t>+</a:t>
            </a:r>
          </a:p>
          <a:p>
            <a:pPr algn="ctr"/>
            <a:r>
              <a:rPr lang="ru-RU" sz="1400" b="1" dirty="0" smtClean="0">
                <a:solidFill>
                  <a:srgbClr val="FF0000"/>
                </a:solidFill>
                <a:latin typeface="Times New Roman" pitchFamily="18" charset="0"/>
                <a:cs typeface="Times New Roman" pitchFamily="18" charset="0"/>
              </a:rPr>
              <a:t>Диагностическая </a:t>
            </a:r>
            <a:r>
              <a:rPr lang="ru-RU" sz="1400" b="1" dirty="0" smtClean="0">
                <a:solidFill>
                  <a:srgbClr val="C00000"/>
                </a:solidFill>
                <a:latin typeface="Times New Roman" pitchFamily="18" charset="0"/>
                <a:cs typeface="Times New Roman" pitchFamily="18" charset="0"/>
              </a:rPr>
              <a:t>карта</a:t>
            </a:r>
          </a:p>
          <a:p>
            <a:pPr algn="ctr"/>
            <a:r>
              <a:rPr lang="ru-RU" sz="1400" b="1" dirty="0" smtClean="0">
                <a:solidFill>
                  <a:srgbClr val="FF0000"/>
                </a:solidFill>
                <a:latin typeface="Times New Roman" pitchFamily="18" charset="0"/>
                <a:cs typeface="Times New Roman" pitchFamily="18" charset="0"/>
              </a:rPr>
              <a:t>Медиапрезентация</a:t>
            </a:r>
          </a:p>
        </p:txBody>
      </p:sp>
      <p:sp>
        <p:nvSpPr>
          <p:cNvPr id="11" name="Прямоугольник 10"/>
          <p:cNvSpPr/>
          <p:nvPr/>
        </p:nvSpPr>
        <p:spPr>
          <a:xfrm>
            <a:off x="428596" y="6072206"/>
            <a:ext cx="7429552" cy="64294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1200" dirty="0" smtClean="0">
                <a:solidFill>
                  <a:sysClr val="windowText" lastClr="000000"/>
                </a:solidFill>
                <a:latin typeface="Times New Roman" pitchFamily="18" charset="0"/>
                <a:cs typeface="Times New Roman" pitchFamily="18" charset="0"/>
              </a:rPr>
              <a:t>РЕКОМЕНДАЦИИ ПО ФОРМИРОВАНИЮ ИНФРАСТРУКТУРЫ ДОШКОЛЬНЫХ ОБРАЗОВАТЕЛЬНЫХ ОРГАНИЗАЦИЙ И КОМПЛЕКТАЦИИ УЧЕБНО-МЕТОДИЧЕСКИХ МАТЕРИАЛОВ В ЦЕЛЯХ РЕАЛИЗАЦИИ ОБРАЗОВАТЕЛЬНЫХ ПРОГРАММ ШКОЛЬНОГО ОБРАЗОВАНИЯ</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060848"/>
            <a:ext cx="7467600" cy="2016224"/>
          </a:xfrm>
        </p:spPr>
        <p:txBody>
          <a:bodyPr anchor="t">
            <a:normAutofit/>
          </a:bodyPr>
          <a:lstStyle/>
          <a:p>
            <a:pPr algn="ctr"/>
            <a:r>
              <a:rPr lang="ru-RU" sz="4400" b="1" dirty="0" smtClean="0">
                <a:latin typeface="Times New Roman" panose="02020603050405020304" pitchFamily="18" charset="0"/>
                <a:cs typeface="Times New Roman" panose="02020603050405020304" pitchFamily="18" charset="0"/>
              </a:rPr>
              <a:t>НОРМАТИВНЫЕ ДОКУМЕНТЫ</a:t>
            </a:r>
            <a:endParaRPr lang="ru-RU"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30952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714356"/>
            <a:ext cx="7467600" cy="3286148"/>
          </a:xfrm>
        </p:spPr>
        <p:txBody>
          <a:bodyPr anchor="ctr">
            <a:normAutofit/>
          </a:bodyPr>
          <a:lstStyle/>
          <a:p>
            <a:pPr algn="ctr">
              <a:buNone/>
            </a:pPr>
            <a:r>
              <a:rPr lang="ru-RU" sz="4000" b="1" dirty="0" smtClean="0">
                <a:solidFill>
                  <a:schemeClr val="tx2"/>
                </a:solidFill>
                <a:latin typeface="Times New Roman" pitchFamily="18" charset="0"/>
                <a:cs typeface="Times New Roman" pitchFamily="18" charset="0"/>
              </a:rPr>
              <a:t>СТРУКТУРА И СОДЕРЖАНИЕ ФОП ДО</a:t>
            </a:r>
            <a:endParaRPr lang="ru-RU" sz="4000" b="1" dirty="0">
              <a:solidFill>
                <a:schemeClr val="tx2"/>
              </a:solidFill>
              <a:latin typeface="Times New Roman" pitchFamily="18" charset="0"/>
              <a:cs typeface="Times New Roman" pitchFamily="18" charset="0"/>
            </a:endParaRPr>
          </a:p>
        </p:txBody>
      </p:sp>
      <p:pic>
        <p:nvPicPr>
          <p:cNvPr id="5122" name="Picture 2" descr="C:\Documents and Settings\new\Рабочий стол\1674397730_grizly-club-p-bloknot-i-ruchka-klipart-2.png"/>
          <p:cNvPicPr>
            <a:picLocks noChangeAspect="1" noChangeArrowheads="1"/>
          </p:cNvPicPr>
          <p:nvPr/>
        </p:nvPicPr>
        <p:blipFill>
          <a:blip r:embed="rId2"/>
          <a:srcRect/>
          <a:stretch>
            <a:fillRect/>
          </a:stretch>
        </p:blipFill>
        <p:spPr bwMode="auto">
          <a:xfrm>
            <a:off x="2928926" y="3143248"/>
            <a:ext cx="2563802" cy="2714614"/>
          </a:xfrm>
          <a:prstGeom prst="rect">
            <a:avLst/>
          </a:prstGeom>
          <a:noFill/>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142844" y="285728"/>
            <a:ext cx="8715436" cy="6186309"/>
          </a:xfrm>
          <a:prstGeom prst="rect">
            <a:avLst/>
          </a:prstGeom>
        </p:spPr>
        <p:txBody>
          <a:bodyPr wrap="square">
            <a:spAutoFit/>
          </a:bodyPr>
          <a:lstStyle/>
          <a:p>
            <a:endParaRPr lang="ru-RU" dirty="0" smtClean="0"/>
          </a:p>
          <a:p>
            <a:endParaRPr lang="ru-RU" dirty="0" smtClean="0"/>
          </a:p>
          <a:p>
            <a:endParaRPr lang="ru-RU" dirty="0" smtClean="0"/>
          </a:p>
          <a:p>
            <a:r>
              <a:rPr lang="ru-RU" dirty="0" smtClean="0">
                <a:latin typeface="Times New Roman" pitchFamily="18" charset="0"/>
                <a:cs typeface="Times New Roman" pitchFamily="18" charset="0"/>
              </a:rPr>
              <a:t>* «Федеральная программа позволяет реализовать несколько основополагающих функций дошкольного уровня образования:</a:t>
            </a:r>
          </a:p>
          <a:p>
            <a:r>
              <a:rPr lang="ru-RU" dirty="0" smtClean="0">
                <a:latin typeface="Times New Roman" pitchFamily="18" charset="0"/>
                <a:cs typeface="Times New Roman" pitchFamily="18" charset="0"/>
              </a:rPr>
              <a:t>1. Обучение и воспитание ребенка дошкольного возраста как </a:t>
            </a:r>
            <a:r>
              <a:rPr lang="ru-RU" dirty="0" smtClean="0">
                <a:latin typeface="Times New Roman" pitchFamily="18" charset="0"/>
                <a:cs typeface="Times New Roman" pitchFamily="18" charset="0"/>
              </a:rPr>
              <a:t>гражданина</a:t>
            </a: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Российской Федерации, формирование основ его гражданской и культурной идентичности на соответствующем его возрасту содержании доступными средствами.</a:t>
            </a:r>
          </a:p>
          <a:p>
            <a:r>
              <a:rPr lang="ru-RU" dirty="0" smtClean="0">
                <a:latin typeface="Times New Roman" pitchFamily="18" charset="0"/>
                <a:cs typeface="Times New Roman" pitchFamily="18" charset="0"/>
              </a:rPr>
              <a:t>2. Создание единого ядра содержания ДО, ориентированного на приобщение детей к традиционным нравственным и социокультурным ценностям российского народа, воспитание подрастающего поколения как знающего и уважающего историю и культуру своей семьи, большой и малой Родины.</a:t>
            </a:r>
          </a:p>
          <a:p>
            <a:r>
              <a:rPr lang="ru-RU" dirty="0" smtClean="0">
                <a:latin typeface="Times New Roman" pitchFamily="18" charset="0"/>
                <a:cs typeface="Times New Roman" pitchFamily="18" charset="0"/>
              </a:rPr>
              <a:t>3. Создание единого федерального образовательного пространства воспитания и обучения детей от рождения до поступления в начальную школу, обеспечивающего ребенку и его родителям (законным представителям) равные, качественные условия ДО, вне зависимости от места проживания»</a:t>
            </a:r>
          </a:p>
          <a:p>
            <a:r>
              <a:rPr lang="ru-RU" dirty="0" smtClean="0">
                <a:latin typeface="Times New Roman" pitchFamily="18" charset="0"/>
                <a:cs typeface="Times New Roman" pitchFamily="18" charset="0"/>
              </a:rPr>
              <a:t>* «Федеральная программа определяет единые для Российской Федерации</a:t>
            </a:r>
          </a:p>
          <a:p>
            <a:r>
              <a:rPr lang="ru-RU" dirty="0" smtClean="0">
                <a:latin typeface="Times New Roman" pitchFamily="18" charset="0"/>
                <a:cs typeface="Times New Roman" pitchFamily="18" charset="0"/>
              </a:rPr>
              <a:t>базовые объем и содержание ДО, осваиваемые обучающимися в организациях, осуществляющих образовательную деятельность, и планируемые результаты освоения образовательной программы»</a:t>
            </a:r>
          </a:p>
          <a:p>
            <a:r>
              <a:rPr lang="ru-RU" dirty="0" smtClean="0">
                <a:latin typeface="Times New Roman" pitchFamily="18" charset="0"/>
                <a:cs typeface="Times New Roman" pitchFamily="18" charset="0"/>
              </a:rPr>
              <a:t>Содержание и планируемые образовательные результаты, заявленные в</a:t>
            </a:r>
          </a:p>
          <a:p>
            <a:r>
              <a:rPr lang="ru-RU" dirty="0" smtClean="0">
                <a:latin typeface="Times New Roman" pitchFamily="18" charset="0"/>
                <a:cs typeface="Times New Roman" pitchFamily="18" charset="0"/>
              </a:rPr>
              <a:t>ФОП ДО, ОБЯЗАТЕЛЬНЫ для достижения в каждой ДОО.</a:t>
            </a:r>
            <a:endParaRPr lang="ru-RU" dirty="0">
              <a:latin typeface="Times New Roman" pitchFamily="18" charset="0"/>
              <a:cs typeface="Times New Roman" pitchFamily="18" charset="0"/>
            </a:endParaRPr>
          </a:p>
        </p:txBody>
      </p:sp>
      <p:sp>
        <p:nvSpPr>
          <p:cNvPr id="6" name="Прямоугольник 5"/>
          <p:cNvSpPr/>
          <p:nvPr/>
        </p:nvSpPr>
        <p:spPr>
          <a:xfrm>
            <a:off x="142844" y="142852"/>
            <a:ext cx="8572560" cy="85725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Приказ Министерства просвещения Российской Федерации от 25.11.2022 </a:t>
            </a:r>
          </a:p>
          <a:p>
            <a:pPr algn="ctr"/>
            <a:r>
              <a:rPr lang="ru-RU" dirty="0" smtClean="0">
                <a:solidFill>
                  <a:schemeClr val="tx1"/>
                </a:solidFill>
              </a:rPr>
              <a:t>№ 1028 «Об утверждении федеральной образовательной программы </a:t>
            </a:r>
          </a:p>
          <a:p>
            <a:pPr algn="ctr"/>
            <a:r>
              <a:rPr lang="ru-RU" dirty="0" smtClean="0">
                <a:solidFill>
                  <a:schemeClr val="tx1"/>
                </a:solidFill>
              </a:rPr>
              <a:t>дошкольного образования» (зарегистрирован 28.12.2022 № 71847):</a:t>
            </a:r>
            <a:endParaRPr lang="ru-RU" dirty="0">
              <a:solidFill>
                <a:schemeClr val="tx1"/>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82594"/>
          </a:xfrm>
        </p:spPr>
        <p:txBody>
          <a:bodyPr/>
          <a:lstStyle/>
          <a:p>
            <a:pPr algn="ctr"/>
            <a:r>
              <a:rPr lang="ru-RU" b="1" dirty="0" smtClean="0">
                <a:latin typeface="Times New Roman" pitchFamily="18" charset="0"/>
                <a:cs typeface="Times New Roman" pitchFamily="18" charset="0"/>
              </a:rPr>
              <a:t>Структура ФОП</a:t>
            </a:r>
            <a:endParaRPr lang="ru-RU" b="1" dirty="0">
              <a:latin typeface="Times New Roman" pitchFamily="18" charset="0"/>
              <a:cs typeface="Times New Roman" pitchFamily="18" charset="0"/>
            </a:endParaRPr>
          </a:p>
        </p:txBody>
      </p:sp>
      <p:sp>
        <p:nvSpPr>
          <p:cNvPr id="3" name="Содержимое 2"/>
          <p:cNvSpPr>
            <a:spLocks noGrp="1"/>
          </p:cNvSpPr>
          <p:nvPr>
            <p:ph sz="quarter" idx="1"/>
          </p:nvPr>
        </p:nvSpPr>
        <p:spPr>
          <a:xfrm>
            <a:off x="428596" y="2643182"/>
            <a:ext cx="8043890" cy="928694"/>
          </a:xfrm>
        </p:spPr>
        <p:txBody>
          <a:bodyPr>
            <a:normAutofit/>
          </a:bodyPr>
          <a:lstStyle/>
          <a:p>
            <a:pPr>
              <a:buNone/>
            </a:pPr>
            <a:r>
              <a:rPr lang="ru-RU" sz="5400" dirty="0" smtClean="0">
                <a:solidFill>
                  <a:srgbClr val="FF0000"/>
                </a:solidFill>
                <a:latin typeface="Times New Roman" pitchFamily="18" charset="0"/>
                <a:cs typeface="Times New Roman" pitchFamily="18" charset="0"/>
              </a:rPr>
              <a:t>                      </a:t>
            </a:r>
            <a:r>
              <a:rPr lang="ru-RU" sz="5400" b="1" dirty="0" smtClean="0">
                <a:solidFill>
                  <a:srgbClr val="FF0000"/>
                </a:solidFill>
                <a:latin typeface="Times New Roman" pitchFamily="18" charset="0"/>
                <a:cs typeface="Times New Roman" pitchFamily="18" charset="0"/>
              </a:rPr>
              <a:t>+</a:t>
            </a:r>
            <a:endParaRPr lang="ru-RU" sz="5400" b="1" dirty="0">
              <a:solidFill>
                <a:srgbClr val="FF0000"/>
              </a:solidFill>
              <a:latin typeface="Times New Roman" pitchFamily="18" charset="0"/>
              <a:cs typeface="Times New Roman" pitchFamily="18" charset="0"/>
            </a:endParaRPr>
          </a:p>
        </p:txBody>
      </p:sp>
      <p:sp>
        <p:nvSpPr>
          <p:cNvPr id="4" name="Прямоугольник 3"/>
          <p:cNvSpPr/>
          <p:nvPr/>
        </p:nvSpPr>
        <p:spPr>
          <a:xfrm>
            <a:off x="3000364" y="1000108"/>
            <a:ext cx="2143140" cy="642942"/>
          </a:xfrm>
          <a:prstGeom prst="rect">
            <a:avLst/>
          </a:prstGeom>
          <a:solidFill>
            <a:srgbClr val="FFCCFF"/>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smtClean="0">
                <a:solidFill>
                  <a:schemeClr val="tx1"/>
                </a:solidFill>
                <a:latin typeface="Times New Roman" pitchFamily="18" charset="0"/>
                <a:cs typeface="Times New Roman" pitchFamily="18" charset="0"/>
              </a:rPr>
              <a:t>ФОП</a:t>
            </a:r>
            <a:endParaRPr lang="ru-RU" sz="2000" dirty="0">
              <a:solidFill>
                <a:schemeClr val="tx1"/>
              </a:solidFill>
              <a:latin typeface="Times New Roman" pitchFamily="18" charset="0"/>
              <a:cs typeface="Times New Roman" pitchFamily="18" charset="0"/>
            </a:endParaRPr>
          </a:p>
        </p:txBody>
      </p:sp>
      <p:sp>
        <p:nvSpPr>
          <p:cNvPr id="5" name="Прямоугольник 4"/>
          <p:cNvSpPr/>
          <p:nvPr/>
        </p:nvSpPr>
        <p:spPr>
          <a:xfrm>
            <a:off x="428596" y="2071678"/>
            <a:ext cx="2286016" cy="714380"/>
          </a:xfrm>
          <a:prstGeom prst="rect">
            <a:avLst/>
          </a:prstGeom>
          <a:solidFill>
            <a:srgbClr val="FFCCFF"/>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smtClean="0">
                <a:solidFill>
                  <a:schemeClr val="tx1"/>
                </a:solidFill>
                <a:latin typeface="Times New Roman" pitchFamily="18" charset="0"/>
                <a:cs typeface="Times New Roman" pitchFamily="18" charset="0"/>
              </a:rPr>
              <a:t>Целевой</a:t>
            </a:r>
            <a:endParaRPr lang="ru-RU" sz="2000" dirty="0">
              <a:solidFill>
                <a:schemeClr val="tx1"/>
              </a:solidFill>
              <a:latin typeface="Times New Roman" pitchFamily="18" charset="0"/>
              <a:cs typeface="Times New Roman" pitchFamily="18" charset="0"/>
            </a:endParaRPr>
          </a:p>
        </p:txBody>
      </p:sp>
      <p:sp>
        <p:nvSpPr>
          <p:cNvPr id="6" name="Прямоугольник 5"/>
          <p:cNvSpPr/>
          <p:nvPr/>
        </p:nvSpPr>
        <p:spPr>
          <a:xfrm>
            <a:off x="2928926" y="2071678"/>
            <a:ext cx="2357454" cy="714380"/>
          </a:xfrm>
          <a:prstGeom prst="rect">
            <a:avLst/>
          </a:prstGeom>
          <a:solidFill>
            <a:srgbClr val="FFCCFF"/>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smtClean="0">
                <a:solidFill>
                  <a:schemeClr val="tx1"/>
                </a:solidFill>
                <a:latin typeface="Times New Roman" pitchFamily="18" charset="0"/>
                <a:cs typeface="Times New Roman" pitchFamily="18" charset="0"/>
              </a:rPr>
              <a:t>Содержательный</a:t>
            </a:r>
            <a:endParaRPr lang="ru-RU" sz="2000" dirty="0">
              <a:solidFill>
                <a:schemeClr val="tx1"/>
              </a:solidFill>
              <a:latin typeface="Times New Roman" pitchFamily="18" charset="0"/>
              <a:cs typeface="Times New Roman" pitchFamily="18" charset="0"/>
            </a:endParaRPr>
          </a:p>
        </p:txBody>
      </p:sp>
      <p:sp>
        <p:nvSpPr>
          <p:cNvPr id="7" name="Прямоугольник 6"/>
          <p:cNvSpPr/>
          <p:nvPr/>
        </p:nvSpPr>
        <p:spPr>
          <a:xfrm>
            <a:off x="5572132" y="2071678"/>
            <a:ext cx="2714644" cy="714380"/>
          </a:xfrm>
          <a:prstGeom prst="rect">
            <a:avLst/>
          </a:prstGeom>
          <a:solidFill>
            <a:srgbClr val="FFCCFF"/>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smtClean="0">
                <a:solidFill>
                  <a:schemeClr val="tx1"/>
                </a:solidFill>
                <a:latin typeface="Times New Roman" pitchFamily="18" charset="0"/>
                <a:cs typeface="Times New Roman" pitchFamily="18" charset="0"/>
              </a:rPr>
              <a:t>Организационный</a:t>
            </a:r>
            <a:endParaRPr lang="ru-RU" sz="2000" dirty="0">
              <a:solidFill>
                <a:schemeClr val="tx1"/>
              </a:solidFill>
              <a:latin typeface="Times New Roman" pitchFamily="18" charset="0"/>
              <a:cs typeface="Times New Roman" pitchFamily="18" charset="0"/>
            </a:endParaRPr>
          </a:p>
        </p:txBody>
      </p:sp>
      <p:sp>
        <p:nvSpPr>
          <p:cNvPr id="9" name="Прямоугольник 8"/>
          <p:cNvSpPr/>
          <p:nvPr/>
        </p:nvSpPr>
        <p:spPr>
          <a:xfrm>
            <a:off x="714348" y="4143380"/>
            <a:ext cx="7500990" cy="171451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ru-RU" sz="2000" dirty="0" smtClean="0">
                <a:solidFill>
                  <a:schemeClr val="tx1"/>
                </a:solidFill>
                <a:latin typeface="Times New Roman" pitchFamily="18" charset="0"/>
                <a:cs typeface="Times New Roman" pitchFamily="18" charset="0"/>
              </a:rPr>
              <a:t>* Федеральная рабочая программа образования</a:t>
            </a:r>
          </a:p>
          <a:p>
            <a:pPr>
              <a:buFont typeface="Arial" charset="0"/>
              <a:buChar char="•"/>
            </a:pPr>
            <a:r>
              <a:rPr lang="ru-RU" sz="2000" dirty="0" smtClean="0">
                <a:solidFill>
                  <a:schemeClr val="tx1"/>
                </a:solidFill>
                <a:latin typeface="Times New Roman" pitchFamily="18" charset="0"/>
                <a:cs typeface="Times New Roman" pitchFamily="18" charset="0"/>
              </a:rPr>
              <a:t> Федеральная рабочая программа воспитания</a:t>
            </a:r>
          </a:p>
          <a:p>
            <a:pPr>
              <a:buFont typeface="Arial" charset="0"/>
              <a:buChar char="•"/>
            </a:pPr>
            <a:r>
              <a:rPr lang="ru-RU" sz="2000" dirty="0" smtClean="0">
                <a:solidFill>
                  <a:schemeClr val="tx1"/>
                </a:solidFill>
                <a:latin typeface="Times New Roman" pitchFamily="18" charset="0"/>
                <a:cs typeface="Times New Roman" pitchFamily="18" charset="0"/>
              </a:rPr>
              <a:t> Программа коррекционно-развивающей работы</a:t>
            </a:r>
          </a:p>
          <a:p>
            <a:pPr>
              <a:buFont typeface="Arial" charset="0"/>
              <a:buChar char="•"/>
            </a:pPr>
            <a:r>
              <a:rPr lang="ru-RU" sz="2000" dirty="0" smtClean="0">
                <a:solidFill>
                  <a:schemeClr val="tx1"/>
                </a:solidFill>
                <a:latin typeface="Times New Roman" pitchFamily="18" charset="0"/>
                <a:cs typeface="Times New Roman" pitchFamily="18" charset="0"/>
              </a:rPr>
              <a:t> Примерный режим и распорядок дня в дошкольной группе</a:t>
            </a:r>
          </a:p>
          <a:p>
            <a:pPr>
              <a:buFont typeface="Arial" charset="0"/>
              <a:buChar char="•"/>
            </a:pPr>
            <a:r>
              <a:rPr lang="ru-RU" sz="2000" dirty="0" smtClean="0">
                <a:solidFill>
                  <a:schemeClr val="tx1"/>
                </a:solidFill>
                <a:latin typeface="Times New Roman" pitchFamily="18" charset="0"/>
                <a:cs typeface="Times New Roman" pitchFamily="18" charset="0"/>
              </a:rPr>
              <a:t> Федеральный календарный план воспитательной работы </a:t>
            </a:r>
            <a:endParaRPr lang="ru-RU" sz="2000" dirty="0">
              <a:solidFill>
                <a:schemeClr val="tx1"/>
              </a:solidFill>
              <a:latin typeface="Times New Roman" pitchFamily="18" charset="0"/>
              <a:cs typeface="Times New Roman" pitchFamily="18" charset="0"/>
            </a:endParaRPr>
          </a:p>
        </p:txBody>
      </p:sp>
      <p:sp>
        <p:nvSpPr>
          <p:cNvPr id="10" name="Прямоугольник 9"/>
          <p:cNvSpPr/>
          <p:nvPr/>
        </p:nvSpPr>
        <p:spPr>
          <a:xfrm>
            <a:off x="2500298" y="3357562"/>
            <a:ext cx="4071966" cy="57150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smtClean="0">
                <a:solidFill>
                  <a:schemeClr val="tx1"/>
                </a:solidFill>
                <a:latin typeface="Times New Roman" pitchFamily="18" charset="0"/>
                <a:cs typeface="Times New Roman" pitchFamily="18" charset="0"/>
              </a:rPr>
              <a:t>Учебно -  методическая документация:</a:t>
            </a:r>
          </a:p>
        </p:txBody>
      </p:sp>
      <p:cxnSp>
        <p:nvCxnSpPr>
          <p:cNvPr id="12" name="Прямая соединительная линия 11"/>
          <p:cNvCxnSpPr>
            <a:stCxn id="4" idx="2"/>
            <a:endCxn id="4" idx="2"/>
          </p:cNvCxnSpPr>
          <p:nvPr/>
        </p:nvCxnSpPr>
        <p:spPr>
          <a:xfrm rot="5400000">
            <a:off x="4071934" y="1643050"/>
            <a:ext cx="158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Прямая соединительная линия 21"/>
          <p:cNvCxnSpPr/>
          <p:nvPr/>
        </p:nvCxnSpPr>
        <p:spPr>
          <a:xfrm>
            <a:off x="1142976" y="1785926"/>
            <a:ext cx="5715040"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Прямая соединительная линия 24"/>
          <p:cNvCxnSpPr/>
          <p:nvPr/>
        </p:nvCxnSpPr>
        <p:spPr>
          <a:xfrm rot="5400000">
            <a:off x="1000100" y="1928802"/>
            <a:ext cx="285752"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7" name="Прямая соединительная линия 26"/>
          <p:cNvCxnSpPr/>
          <p:nvPr/>
        </p:nvCxnSpPr>
        <p:spPr>
          <a:xfrm rot="5400000">
            <a:off x="6750859" y="1893083"/>
            <a:ext cx="214314"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 name="Прямая соединительная линия 28"/>
          <p:cNvCxnSpPr>
            <a:stCxn id="4" idx="2"/>
          </p:cNvCxnSpPr>
          <p:nvPr/>
        </p:nvCxnSpPr>
        <p:spPr>
          <a:xfrm rot="5400000">
            <a:off x="4000496" y="1714488"/>
            <a:ext cx="142876"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5" name="Прямая соединительная линия 34"/>
          <p:cNvCxnSpPr/>
          <p:nvPr/>
        </p:nvCxnSpPr>
        <p:spPr>
          <a:xfrm rot="5400000">
            <a:off x="4107653" y="1893083"/>
            <a:ext cx="214314" cy="1588"/>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82594"/>
          </a:xfrm>
        </p:spPr>
        <p:txBody>
          <a:bodyPr/>
          <a:lstStyle/>
          <a:p>
            <a:pPr algn="ctr"/>
            <a:r>
              <a:rPr lang="ru-RU" b="1" dirty="0" smtClean="0">
                <a:latin typeface="Times New Roman" pitchFamily="18" charset="0"/>
                <a:cs typeface="Times New Roman" pitchFamily="18" charset="0"/>
              </a:rPr>
              <a:t>Структура целевого раздела ФОП</a:t>
            </a:r>
            <a:endParaRPr lang="ru-RU" b="1" dirty="0">
              <a:latin typeface="Times New Roman" pitchFamily="18" charset="0"/>
              <a:cs typeface="Times New Roman" pitchFamily="18" charset="0"/>
            </a:endParaRPr>
          </a:p>
        </p:txBody>
      </p:sp>
      <p:sp>
        <p:nvSpPr>
          <p:cNvPr id="4" name="Прямоугольник 3"/>
          <p:cNvSpPr/>
          <p:nvPr/>
        </p:nvSpPr>
        <p:spPr>
          <a:xfrm>
            <a:off x="928662" y="928670"/>
            <a:ext cx="7000924" cy="500066"/>
          </a:xfrm>
          <a:prstGeom prst="rect">
            <a:avLst/>
          </a:prstGeom>
          <a:solidFill>
            <a:schemeClr val="accent5">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smtClean="0">
                <a:solidFill>
                  <a:schemeClr val="tx1"/>
                </a:solidFill>
                <a:latin typeface="Times New Roman" pitchFamily="18" charset="0"/>
                <a:cs typeface="Times New Roman" pitchFamily="18" charset="0"/>
              </a:rPr>
              <a:t>1. Пояснительная записка</a:t>
            </a:r>
            <a:endParaRPr lang="ru-RU" sz="2000" dirty="0">
              <a:solidFill>
                <a:schemeClr val="tx1"/>
              </a:solidFill>
              <a:latin typeface="Times New Roman" pitchFamily="18" charset="0"/>
              <a:cs typeface="Times New Roman" pitchFamily="18" charset="0"/>
            </a:endParaRPr>
          </a:p>
        </p:txBody>
      </p:sp>
      <p:sp>
        <p:nvSpPr>
          <p:cNvPr id="5" name="Скругленный прямоугольник 4"/>
          <p:cNvSpPr/>
          <p:nvPr/>
        </p:nvSpPr>
        <p:spPr>
          <a:xfrm>
            <a:off x="785786" y="1714488"/>
            <a:ext cx="1571636" cy="642942"/>
          </a:xfrm>
          <a:prstGeom prst="roundRect">
            <a:avLst/>
          </a:prstGeom>
          <a:solidFill>
            <a:schemeClr val="accent5">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smtClean="0">
                <a:solidFill>
                  <a:schemeClr val="tx1"/>
                </a:solidFill>
                <a:latin typeface="Times New Roman" pitchFamily="18" charset="0"/>
                <a:cs typeface="Times New Roman" pitchFamily="18" charset="0"/>
              </a:rPr>
              <a:t>Цель</a:t>
            </a:r>
            <a:endParaRPr lang="ru-RU" sz="2000" dirty="0">
              <a:solidFill>
                <a:schemeClr val="tx1"/>
              </a:solidFill>
              <a:latin typeface="Times New Roman" pitchFamily="18" charset="0"/>
              <a:cs typeface="Times New Roman" pitchFamily="18" charset="0"/>
            </a:endParaRPr>
          </a:p>
        </p:txBody>
      </p:sp>
      <p:sp>
        <p:nvSpPr>
          <p:cNvPr id="6" name="Скругленный прямоугольник 5"/>
          <p:cNvSpPr/>
          <p:nvPr/>
        </p:nvSpPr>
        <p:spPr>
          <a:xfrm>
            <a:off x="3500430" y="1714488"/>
            <a:ext cx="1571636" cy="642942"/>
          </a:xfrm>
          <a:prstGeom prst="roundRect">
            <a:avLst/>
          </a:prstGeom>
          <a:solidFill>
            <a:schemeClr val="accent5">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smtClean="0">
                <a:solidFill>
                  <a:schemeClr val="tx1"/>
                </a:solidFill>
                <a:latin typeface="Times New Roman" pitchFamily="18" charset="0"/>
                <a:cs typeface="Times New Roman" pitchFamily="18" charset="0"/>
              </a:rPr>
              <a:t>Задачи</a:t>
            </a:r>
            <a:endParaRPr lang="ru-RU" sz="2000" dirty="0">
              <a:solidFill>
                <a:schemeClr val="tx1"/>
              </a:solidFill>
              <a:latin typeface="Times New Roman" pitchFamily="18" charset="0"/>
              <a:cs typeface="Times New Roman" pitchFamily="18" charset="0"/>
            </a:endParaRPr>
          </a:p>
        </p:txBody>
      </p:sp>
      <p:sp>
        <p:nvSpPr>
          <p:cNvPr id="7" name="Скругленный прямоугольник 6"/>
          <p:cNvSpPr/>
          <p:nvPr/>
        </p:nvSpPr>
        <p:spPr>
          <a:xfrm>
            <a:off x="6357950" y="1643050"/>
            <a:ext cx="1571636" cy="714380"/>
          </a:xfrm>
          <a:prstGeom prst="roundRect">
            <a:avLst/>
          </a:prstGeom>
          <a:solidFill>
            <a:schemeClr val="accent5">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smtClean="0">
                <a:solidFill>
                  <a:schemeClr val="tx1"/>
                </a:solidFill>
                <a:latin typeface="Times New Roman" pitchFamily="18" charset="0"/>
                <a:cs typeface="Times New Roman" pitchFamily="18" charset="0"/>
              </a:rPr>
              <a:t>Принципы</a:t>
            </a:r>
            <a:endParaRPr lang="ru-RU" sz="2000" dirty="0">
              <a:solidFill>
                <a:schemeClr val="tx1"/>
              </a:solidFill>
              <a:latin typeface="Times New Roman" pitchFamily="18" charset="0"/>
              <a:cs typeface="Times New Roman" pitchFamily="18" charset="0"/>
            </a:endParaRPr>
          </a:p>
        </p:txBody>
      </p:sp>
      <p:sp>
        <p:nvSpPr>
          <p:cNvPr id="8" name="Прямоугольник 7"/>
          <p:cNvSpPr/>
          <p:nvPr/>
        </p:nvSpPr>
        <p:spPr>
          <a:xfrm>
            <a:off x="785786" y="2571744"/>
            <a:ext cx="7358114" cy="642942"/>
          </a:xfrm>
          <a:prstGeom prst="rect">
            <a:avLst/>
          </a:prstGeom>
          <a:solidFill>
            <a:schemeClr val="accent5">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smtClean="0">
                <a:solidFill>
                  <a:schemeClr val="tx1"/>
                </a:solidFill>
                <a:latin typeface="Times New Roman" pitchFamily="18" charset="0"/>
                <a:cs typeface="Times New Roman" pitchFamily="18" charset="0"/>
              </a:rPr>
              <a:t>2. Планируемые результаты</a:t>
            </a:r>
          </a:p>
          <a:p>
            <a:pPr algn="ctr"/>
            <a:r>
              <a:rPr lang="ru-RU" dirty="0" smtClean="0">
                <a:solidFill>
                  <a:schemeClr val="tx1"/>
                </a:solidFill>
                <a:latin typeface="Times New Roman" pitchFamily="18" charset="0"/>
                <a:cs typeface="Times New Roman" pitchFamily="18" charset="0"/>
              </a:rPr>
              <a:t>(характеристики возможных достижений ребенка*)</a:t>
            </a:r>
            <a:endParaRPr lang="ru-RU" dirty="0">
              <a:solidFill>
                <a:schemeClr val="tx1"/>
              </a:solidFill>
              <a:latin typeface="Times New Roman" pitchFamily="18" charset="0"/>
              <a:cs typeface="Times New Roman" pitchFamily="18" charset="0"/>
            </a:endParaRPr>
          </a:p>
        </p:txBody>
      </p:sp>
      <p:sp>
        <p:nvSpPr>
          <p:cNvPr id="9" name="Скругленный прямоугольник 8"/>
          <p:cNvSpPr/>
          <p:nvPr/>
        </p:nvSpPr>
        <p:spPr>
          <a:xfrm>
            <a:off x="214282" y="3571876"/>
            <a:ext cx="2000264" cy="1285884"/>
          </a:xfrm>
          <a:prstGeom prst="roundRect">
            <a:avLst/>
          </a:prstGeom>
          <a:solidFill>
            <a:schemeClr val="accent5">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ru-RU" dirty="0" smtClean="0">
                <a:solidFill>
                  <a:schemeClr val="tx1"/>
                </a:solidFill>
                <a:latin typeface="Times New Roman" pitchFamily="18" charset="0"/>
                <a:cs typeface="Times New Roman" pitchFamily="18" charset="0"/>
              </a:rPr>
              <a:t>В младенческом возрасте  </a:t>
            </a:r>
          </a:p>
          <a:p>
            <a:pPr algn="ctr"/>
            <a:r>
              <a:rPr lang="ru-RU" dirty="0" smtClean="0">
                <a:solidFill>
                  <a:schemeClr val="tx1"/>
                </a:solidFill>
                <a:latin typeface="Times New Roman" pitchFamily="18" charset="0"/>
                <a:cs typeface="Times New Roman" pitchFamily="18" charset="0"/>
              </a:rPr>
              <a:t>(до 1 года)</a:t>
            </a:r>
            <a:endParaRPr lang="ru-RU" dirty="0">
              <a:solidFill>
                <a:schemeClr val="tx1"/>
              </a:solidFill>
              <a:latin typeface="Times New Roman" pitchFamily="18" charset="0"/>
              <a:cs typeface="Times New Roman" pitchFamily="18" charset="0"/>
            </a:endParaRPr>
          </a:p>
        </p:txBody>
      </p:sp>
      <p:sp>
        <p:nvSpPr>
          <p:cNvPr id="10" name="Скругленный прямоугольник 9"/>
          <p:cNvSpPr/>
          <p:nvPr/>
        </p:nvSpPr>
        <p:spPr>
          <a:xfrm>
            <a:off x="4429124" y="3571876"/>
            <a:ext cx="2071702" cy="1285884"/>
          </a:xfrm>
          <a:prstGeom prst="roundRect">
            <a:avLst/>
          </a:prstGeom>
          <a:solidFill>
            <a:schemeClr val="accent5">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latin typeface="Times New Roman" pitchFamily="18" charset="0"/>
                <a:cs typeface="Times New Roman" pitchFamily="18" charset="0"/>
              </a:rPr>
              <a:t>В дошкольном возрасте </a:t>
            </a:r>
          </a:p>
          <a:p>
            <a:pPr algn="ctr"/>
            <a:r>
              <a:rPr lang="ru-RU" dirty="0" smtClean="0">
                <a:solidFill>
                  <a:schemeClr val="tx1"/>
                </a:solidFill>
                <a:latin typeface="Times New Roman" pitchFamily="18" charset="0"/>
                <a:cs typeface="Times New Roman" pitchFamily="18" charset="0"/>
              </a:rPr>
              <a:t>(к 4,5,6 годам)</a:t>
            </a:r>
            <a:endParaRPr lang="ru-RU" dirty="0">
              <a:solidFill>
                <a:schemeClr val="tx1"/>
              </a:solidFill>
              <a:latin typeface="Times New Roman" pitchFamily="18" charset="0"/>
              <a:cs typeface="Times New Roman" pitchFamily="18" charset="0"/>
            </a:endParaRPr>
          </a:p>
        </p:txBody>
      </p:sp>
      <p:sp>
        <p:nvSpPr>
          <p:cNvPr id="11" name="Скругленный прямоугольник 10"/>
          <p:cNvSpPr/>
          <p:nvPr/>
        </p:nvSpPr>
        <p:spPr>
          <a:xfrm>
            <a:off x="2357422" y="3571876"/>
            <a:ext cx="1928826" cy="1285884"/>
          </a:xfrm>
          <a:prstGeom prst="roundRect">
            <a:avLst/>
          </a:prstGeom>
          <a:solidFill>
            <a:schemeClr val="accent5">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ru-RU" dirty="0" smtClean="0">
                <a:solidFill>
                  <a:schemeClr val="tx1"/>
                </a:solidFill>
                <a:latin typeface="Times New Roman" pitchFamily="18" charset="0"/>
                <a:cs typeface="Times New Roman" pitchFamily="18" charset="0"/>
              </a:rPr>
              <a:t>В раннем возрасте </a:t>
            </a:r>
          </a:p>
          <a:p>
            <a:pPr algn="ctr"/>
            <a:r>
              <a:rPr lang="ru-RU" dirty="0" smtClean="0">
                <a:solidFill>
                  <a:schemeClr val="tx1"/>
                </a:solidFill>
                <a:latin typeface="Times New Roman" pitchFamily="18" charset="0"/>
                <a:cs typeface="Times New Roman" pitchFamily="18" charset="0"/>
              </a:rPr>
              <a:t>(к 3-м годам)</a:t>
            </a:r>
            <a:endParaRPr lang="ru-RU" dirty="0">
              <a:solidFill>
                <a:schemeClr val="tx1"/>
              </a:solidFill>
              <a:latin typeface="Times New Roman" pitchFamily="18" charset="0"/>
              <a:cs typeface="Times New Roman" pitchFamily="18" charset="0"/>
            </a:endParaRPr>
          </a:p>
        </p:txBody>
      </p:sp>
      <p:sp>
        <p:nvSpPr>
          <p:cNvPr id="12" name="Скругленный прямоугольник 11"/>
          <p:cNvSpPr/>
          <p:nvPr/>
        </p:nvSpPr>
        <p:spPr>
          <a:xfrm>
            <a:off x="6643702" y="3571876"/>
            <a:ext cx="2071702" cy="1285884"/>
          </a:xfrm>
          <a:prstGeom prst="roundRect">
            <a:avLst/>
          </a:prstGeom>
          <a:solidFill>
            <a:schemeClr val="accent5">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latin typeface="Times New Roman" pitchFamily="18" charset="0"/>
                <a:cs typeface="Times New Roman" pitchFamily="18" charset="0"/>
              </a:rPr>
              <a:t>К концу дошкольного возраста </a:t>
            </a:r>
            <a:r>
              <a:rPr lang="ru-RU" sz="1200" dirty="0" smtClean="0">
                <a:solidFill>
                  <a:schemeClr val="tx1"/>
                </a:solidFill>
                <a:latin typeface="Times New Roman" pitchFamily="18" charset="0"/>
                <a:cs typeface="Times New Roman" pitchFamily="18" charset="0"/>
              </a:rPr>
              <a:t>(на этапе завершения освоения ОП</a:t>
            </a:r>
            <a:r>
              <a:rPr lang="ru-RU" dirty="0" smtClean="0">
                <a:solidFill>
                  <a:schemeClr val="tx1"/>
                </a:solidFill>
                <a:latin typeface="Times New Roman" pitchFamily="18" charset="0"/>
                <a:cs typeface="Times New Roman" pitchFamily="18" charset="0"/>
              </a:rPr>
              <a:t>)</a:t>
            </a:r>
            <a:endParaRPr lang="ru-RU" dirty="0">
              <a:solidFill>
                <a:schemeClr val="tx1"/>
              </a:solidFill>
              <a:latin typeface="Times New Roman" pitchFamily="18" charset="0"/>
              <a:cs typeface="Times New Roman" pitchFamily="18" charset="0"/>
            </a:endParaRPr>
          </a:p>
        </p:txBody>
      </p:sp>
      <p:sp>
        <p:nvSpPr>
          <p:cNvPr id="13" name="Прямоугольник 12"/>
          <p:cNvSpPr/>
          <p:nvPr/>
        </p:nvSpPr>
        <p:spPr>
          <a:xfrm>
            <a:off x="857224" y="5143512"/>
            <a:ext cx="7215238" cy="785818"/>
          </a:xfrm>
          <a:prstGeom prst="rect">
            <a:avLst/>
          </a:prstGeom>
          <a:solidFill>
            <a:schemeClr val="accent5">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smtClean="0">
                <a:solidFill>
                  <a:schemeClr val="tx1"/>
                </a:solidFill>
                <a:latin typeface="Times New Roman" pitchFamily="18" charset="0"/>
                <a:cs typeface="Times New Roman" pitchFamily="18" charset="0"/>
              </a:rPr>
              <a:t>3. Педагогическая диагностика достижения планируемых результатов</a:t>
            </a:r>
            <a:endParaRPr lang="ru-RU" sz="20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7931224" cy="1728192"/>
          </a:xfrm>
        </p:spPr>
        <p:txBody>
          <a:bodyPr anchor="t">
            <a:normAutofit fontScale="90000"/>
          </a:bodyPr>
          <a:lstStyle/>
          <a:p>
            <a:pPr algn="ctr"/>
            <a:r>
              <a:rPr lang="ru-RU" b="1" dirty="0" smtClean="0">
                <a:latin typeface="Times New Roman" panose="02020603050405020304" pitchFamily="18" charset="0"/>
                <a:cs typeface="Times New Roman" panose="02020603050405020304" pitchFamily="18" charset="0"/>
              </a:rPr>
              <a:t>Федеральная  образовательная программа дошкольного образования (ФОП ДО) – </a:t>
            </a:r>
            <a:r>
              <a:rPr lang="ru-RU" dirty="0" smtClean="0">
                <a:latin typeface="Times New Roman" panose="02020603050405020304" pitchFamily="18" charset="0"/>
                <a:cs typeface="Times New Roman" panose="02020603050405020304" pitchFamily="18" charset="0"/>
              </a:rPr>
              <a:t>норматив, который был разработан с целью реализации нескольких </a:t>
            </a:r>
            <a:r>
              <a:rPr lang="ru-RU" b="1" dirty="0" smtClean="0">
                <a:latin typeface="Times New Roman" panose="02020603050405020304" pitchFamily="18" charset="0"/>
                <a:cs typeface="Times New Roman" panose="02020603050405020304" pitchFamily="18" charset="0"/>
              </a:rPr>
              <a:t>функций:</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
          </p:nvPr>
        </p:nvSpPr>
        <p:spPr>
          <a:xfrm>
            <a:off x="323528" y="1844824"/>
            <a:ext cx="7848872" cy="4824536"/>
          </a:xfrm>
        </p:spPr>
        <p:txBody>
          <a:bodyPr>
            <a:normAutofit fontScale="92500"/>
          </a:bodyPr>
          <a:lstStyle/>
          <a:p>
            <a:pPr>
              <a:buFont typeface="Wingdings" panose="05000000000000000000" pitchFamily="2" charset="2"/>
              <a:buChar char="ü"/>
            </a:pPr>
            <a:r>
              <a:rPr lang="ru-RU" dirty="0">
                <a:latin typeface="Times New Roman" panose="02020603050405020304" pitchFamily="18" charset="0"/>
                <a:cs typeface="Times New Roman" panose="02020603050405020304" pitchFamily="18" charset="0"/>
              </a:rPr>
              <a:t>с</a:t>
            </a:r>
            <a:r>
              <a:rPr lang="ru-RU" dirty="0" smtClean="0">
                <a:latin typeface="Times New Roman" panose="02020603050405020304" pitchFamily="18" charset="0"/>
                <a:cs typeface="Times New Roman" panose="02020603050405020304" pitchFamily="18" charset="0"/>
              </a:rPr>
              <a:t>оздать </a:t>
            </a:r>
            <a:r>
              <a:rPr lang="ru-RU" b="1" dirty="0" smtClean="0">
                <a:latin typeface="Times New Roman" panose="02020603050405020304" pitchFamily="18" charset="0"/>
                <a:cs typeface="Times New Roman" panose="02020603050405020304" pitchFamily="18" charset="0"/>
              </a:rPr>
              <a:t>единое </a:t>
            </a:r>
            <a:r>
              <a:rPr lang="ru-RU" dirty="0" smtClean="0">
                <a:latin typeface="Times New Roman" panose="02020603050405020304" pitchFamily="18" charset="0"/>
                <a:cs typeface="Times New Roman" panose="02020603050405020304" pitchFamily="18" charset="0"/>
              </a:rPr>
              <a:t>федеральное</a:t>
            </a:r>
            <a:r>
              <a:rPr lang="ru-RU" b="1" dirty="0" smtClean="0">
                <a:latin typeface="Times New Roman" panose="02020603050405020304" pitchFamily="18" charset="0"/>
                <a:cs typeface="Times New Roman" panose="02020603050405020304" pitchFamily="18" charset="0"/>
              </a:rPr>
              <a:t> образовательное пространство </a:t>
            </a:r>
            <a:r>
              <a:rPr lang="ru-RU" dirty="0" smtClean="0">
                <a:latin typeface="Times New Roman" panose="02020603050405020304" pitchFamily="18" charset="0"/>
                <a:cs typeface="Times New Roman" panose="02020603050405020304" pitchFamily="18" charset="0"/>
              </a:rPr>
              <a:t>для воспитания и развития дошкольников;</a:t>
            </a:r>
          </a:p>
          <a:p>
            <a:pPr>
              <a:buFont typeface="Wingdings" panose="05000000000000000000" pitchFamily="2" charset="2"/>
              <a:buChar char="ü"/>
            </a:pPr>
            <a:r>
              <a:rPr lang="ru-RU" dirty="0">
                <a:latin typeface="Times New Roman" panose="02020603050405020304" pitchFamily="18" charset="0"/>
                <a:cs typeface="Times New Roman" panose="02020603050405020304" pitchFamily="18" charset="0"/>
              </a:rPr>
              <a:t>о</a:t>
            </a:r>
            <a:r>
              <a:rPr lang="ru-RU" dirty="0" smtClean="0">
                <a:latin typeface="Times New Roman" panose="02020603050405020304" pitchFamily="18" charset="0"/>
                <a:cs typeface="Times New Roman" panose="02020603050405020304" pitchFamily="18" charset="0"/>
              </a:rPr>
              <a:t>беспечить детям и родителям </a:t>
            </a:r>
            <a:r>
              <a:rPr lang="ru-RU" b="1" dirty="0" smtClean="0">
                <a:latin typeface="Times New Roman" panose="02020603050405020304" pitchFamily="18" charset="0"/>
                <a:cs typeface="Times New Roman" panose="02020603050405020304" pitchFamily="18" charset="0"/>
              </a:rPr>
              <a:t>равные</a:t>
            </a:r>
            <a:r>
              <a:rPr lang="ru-RU" dirty="0" smtClean="0">
                <a:latin typeface="Times New Roman" panose="02020603050405020304" pitchFamily="18" charset="0"/>
                <a:cs typeface="Times New Roman" panose="02020603050405020304" pitchFamily="18" charset="0"/>
              </a:rPr>
              <a:t> и качественные </a:t>
            </a:r>
            <a:r>
              <a:rPr lang="ru-RU" b="1" dirty="0" smtClean="0">
                <a:latin typeface="Times New Roman" panose="02020603050405020304" pitchFamily="18" charset="0"/>
                <a:cs typeface="Times New Roman" panose="02020603050405020304" pitchFamily="18" charset="0"/>
              </a:rPr>
              <a:t>условия</a:t>
            </a:r>
            <a:r>
              <a:rPr lang="ru-RU" dirty="0" smtClean="0">
                <a:latin typeface="Times New Roman" panose="02020603050405020304" pitchFamily="18" charset="0"/>
                <a:cs typeface="Times New Roman" panose="02020603050405020304" pitchFamily="18" charset="0"/>
              </a:rPr>
              <a:t> дошкольного образования на всей территории России;</a:t>
            </a:r>
          </a:p>
          <a:p>
            <a:pPr>
              <a:buFont typeface="Wingdings" panose="05000000000000000000" pitchFamily="2" charset="2"/>
              <a:buChar char="ü"/>
            </a:pPr>
            <a:r>
              <a:rPr lang="ru-RU" b="1" dirty="0" smtClean="0">
                <a:latin typeface="Times New Roman" panose="02020603050405020304" pitchFamily="18" charset="0"/>
                <a:cs typeface="Times New Roman" panose="02020603050405020304" pitchFamily="18" charset="0"/>
              </a:rPr>
              <a:t>создать единое ядро содержания </a:t>
            </a:r>
            <a:r>
              <a:rPr lang="ru-RU" dirty="0" smtClean="0">
                <a:latin typeface="Times New Roman" panose="02020603050405020304" pitchFamily="18" charset="0"/>
                <a:cs typeface="Times New Roman" panose="02020603050405020304" pitchFamily="18" charset="0"/>
              </a:rPr>
              <a:t>дошкольного образования, которое будет приобщать детей к традиционным духовно-нравственным и социокультурным ценностям, а также воспитает в них тягу и любовь к истории и культуре своей страны, малой родины и семьи;</a:t>
            </a:r>
          </a:p>
          <a:p>
            <a:pPr>
              <a:buFont typeface="Wingdings" panose="05000000000000000000" pitchFamily="2" charset="2"/>
              <a:buChar char="ü"/>
            </a:pPr>
            <a:r>
              <a:rPr lang="ru-RU" dirty="0">
                <a:latin typeface="Times New Roman" panose="02020603050405020304" pitchFamily="18" charset="0"/>
                <a:cs typeface="Times New Roman" panose="02020603050405020304" pitchFamily="18" charset="0"/>
              </a:rPr>
              <a:t>в</a:t>
            </a:r>
            <a:r>
              <a:rPr lang="ru-RU" dirty="0" smtClean="0">
                <a:latin typeface="Times New Roman" panose="02020603050405020304" pitchFamily="18" charset="0"/>
                <a:cs typeface="Times New Roman" panose="02020603050405020304" pitchFamily="18" charset="0"/>
              </a:rPr>
              <a:t>оспитывать и развивать </a:t>
            </a:r>
            <a:r>
              <a:rPr lang="ru-RU" b="1" dirty="0" smtClean="0">
                <a:latin typeface="Times New Roman" panose="02020603050405020304" pitchFamily="18" charset="0"/>
                <a:cs typeface="Times New Roman" panose="02020603050405020304" pitchFamily="18" charset="0"/>
              </a:rPr>
              <a:t>ребенка с активной гражданской позицией</a:t>
            </a:r>
            <a:r>
              <a:rPr lang="ru-RU" dirty="0" smtClean="0">
                <a:latin typeface="Times New Roman" panose="02020603050405020304" pitchFamily="18" charset="0"/>
                <a:cs typeface="Times New Roman" panose="02020603050405020304" pitchFamily="18" charset="0"/>
              </a:rPr>
              <a:t>, патриотическими взглядами и ценностями.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98813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634082"/>
          </a:xfrm>
        </p:spPr>
        <p:txBody>
          <a:bodyPr anchor="t"/>
          <a:lstStyle/>
          <a:p>
            <a:r>
              <a:rPr lang="ru-RU" b="1" dirty="0" smtClean="0">
                <a:latin typeface="Times New Roman" panose="02020603050405020304" pitchFamily="18" charset="0"/>
                <a:cs typeface="Times New Roman" panose="02020603050405020304" pitchFamily="18" charset="0"/>
              </a:rPr>
              <a:t>Цель ФОП ДО </a:t>
            </a:r>
            <a:r>
              <a:rPr lang="ru-RU" dirty="0" smtClean="0">
                <a:latin typeface="Times New Roman" panose="02020603050405020304" pitchFamily="18" charset="0"/>
                <a:cs typeface="Times New Roman" panose="02020603050405020304" pitchFamily="18" charset="0"/>
              </a:rPr>
              <a:t>(п. 14 ФОП ДО) - </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
          </p:nvPr>
        </p:nvSpPr>
        <p:spPr>
          <a:xfrm>
            <a:off x="457200" y="908720"/>
            <a:ext cx="7467600" cy="5565232"/>
          </a:xfrm>
        </p:spPr>
        <p:txBody>
          <a:bodyPr>
            <a:normAutofit lnSpcReduction="10000"/>
          </a:bodyPr>
          <a:lstStyle/>
          <a:p>
            <a:pPr marL="0" indent="0">
              <a:buNone/>
            </a:pPr>
            <a:r>
              <a:rPr lang="ru-RU" dirty="0">
                <a:latin typeface="Times New Roman" panose="02020603050405020304" pitchFamily="18" charset="0"/>
                <a:cs typeface="Times New Roman" panose="02020603050405020304" pitchFamily="18" charset="0"/>
              </a:rPr>
              <a:t>р</a:t>
            </a:r>
            <a:r>
              <a:rPr lang="ru-RU" dirty="0" smtClean="0">
                <a:latin typeface="Times New Roman" panose="02020603050405020304" pitchFamily="18" charset="0"/>
                <a:cs typeface="Times New Roman" panose="02020603050405020304" pitchFamily="18" charset="0"/>
              </a:rPr>
              <a:t>азностороннее развитие ребенка в период дошкольного детства с учетом возрастных и индивидуальных особенностей, на основе духовно-нравственных ценностей российского народа, исторических и национально-культурных традиций.</a:t>
            </a:r>
          </a:p>
          <a:p>
            <a:pPr marL="0" indent="0">
              <a:buNone/>
            </a:pPr>
            <a:endParaRPr lang="ru-RU" dirty="0">
              <a:latin typeface="Times New Roman" panose="02020603050405020304" pitchFamily="18" charset="0"/>
              <a:cs typeface="Times New Roman" panose="02020603050405020304" pitchFamily="18" charset="0"/>
            </a:endParaRP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a:latin typeface="Times New Roman" panose="02020603050405020304" pitchFamily="18" charset="0"/>
              <a:cs typeface="Times New Roman" panose="02020603050405020304" pitchFamily="18" charset="0"/>
            </a:endParaRPr>
          </a:p>
          <a:p>
            <a:pPr marL="0" indent="0">
              <a:buNone/>
            </a:pPr>
            <a:r>
              <a:rPr lang="ru-RU" dirty="0" smtClean="0">
                <a:latin typeface="Times New Roman" panose="02020603050405020304" pitchFamily="18" charset="0"/>
                <a:cs typeface="Times New Roman" panose="02020603050405020304" pitchFamily="18" charset="0"/>
              </a:rPr>
              <a:t>Целью программы является </a:t>
            </a:r>
            <a:r>
              <a:rPr lang="ru-RU" b="1" dirty="0" smtClean="0">
                <a:latin typeface="Times New Roman" panose="02020603050405020304" pitchFamily="18" charset="0"/>
                <a:cs typeface="Times New Roman" panose="02020603050405020304" pitchFamily="18" charset="0"/>
              </a:rPr>
              <a:t>проектирование социальных ситуаций развития ребенка </a:t>
            </a:r>
            <a:r>
              <a:rPr lang="ru-RU" dirty="0" smtClean="0">
                <a:latin typeface="Times New Roman" panose="02020603050405020304" pitchFamily="18" charset="0"/>
                <a:cs typeface="Times New Roman" panose="02020603050405020304" pitchFamily="18" charset="0"/>
              </a:rPr>
              <a:t>и развивающей предметно – пространственной среды, обеспечивающих </a:t>
            </a:r>
            <a:r>
              <a:rPr lang="ru-RU" b="1" dirty="0" smtClean="0">
                <a:latin typeface="Times New Roman" panose="02020603050405020304" pitchFamily="18" charset="0"/>
                <a:cs typeface="Times New Roman" panose="02020603050405020304" pitchFamily="18" charset="0"/>
              </a:rPr>
              <a:t>позитивную социализацию, мотивацию и поддержку индивидуальности детей </a:t>
            </a:r>
            <a:r>
              <a:rPr lang="ru-RU" dirty="0" smtClean="0">
                <a:latin typeface="Times New Roman" panose="02020603050405020304" pitchFamily="18" charset="0"/>
                <a:cs typeface="Times New Roman" panose="02020603050405020304" pitchFamily="18" charset="0"/>
              </a:rPr>
              <a:t>через общение, игру, познавательно-исследовательскую деятельность и другие формы активности.</a:t>
            </a:r>
            <a:endParaRPr lang="ru-RU"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611560" y="2996952"/>
            <a:ext cx="7313240"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ru-RU" sz="2000" b="1" dirty="0" smtClean="0">
                <a:latin typeface="Times New Roman" panose="02020603050405020304" pitchFamily="18" charset="0"/>
                <a:cs typeface="Times New Roman" panose="02020603050405020304" pitchFamily="18" charset="0"/>
              </a:rPr>
              <a:t>Цель ПООП ДО (одобрена решением ФУМО по общему образованию протокол от 20.05.2015 № 2/15)</a:t>
            </a:r>
            <a:endParaRPr lang="ru-RU"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6968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62074"/>
          </a:xfrm>
        </p:spPr>
        <p:txBody>
          <a:bodyPr anchor="t">
            <a:normAutofit/>
          </a:bodyPr>
          <a:lstStyle/>
          <a:p>
            <a:r>
              <a:rPr lang="ru-RU" b="1" dirty="0" smtClean="0">
                <a:latin typeface="Times New Roman" panose="02020603050405020304" pitchFamily="18" charset="0"/>
                <a:cs typeface="Times New Roman" panose="02020603050405020304" pitchFamily="18" charset="0"/>
              </a:rPr>
              <a:t>Традиционные ценности - </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
          </p:nvPr>
        </p:nvSpPr>
        <p:spPr>
          <a:xfrm>
            <a:off x="457200" y="980728"/>
            <a:ext cx="7467600" cy="5493224"/>
          </a:xfrm>
        </p:spPr>
        <p:txBody>
          <a:bodyPr>
            <a:normAutofit/>
          </a:bodyPr>
          <a:lstStyle/>
          <a:p>
            <a:pPr marL="0" indent="0">
              <a:buNone/>
            </a:pPr>
            <a:r>
              <a:rPr lang="ru-RU" dirty="0">
                <a:latin typeface="Times New Roman" panose="02020603050405020304" pitchFamily="18" charset="0"/>
                <a:cs typeface="Times New Roman" panose="02020603050405020304" pitchFamily="18" charset="0"/>
              </a:rPr>
              <a:t>э</a:t>
            </a:r>
            <a:r>
              <a:rPr lang="ru-RU" dirty="0" smtClean="0">
                <a:latin typeface="Times New Roman" panose="02020603050405020304" pitchFamily="18" charset="0"/>
                <a:cs typeface="Times New Roman" panose="02020603050405020304" pitchFamily="18" charset="0"/>
              </a:rPr>
              <a:t>то нравственные ориентиры, формирующие мировоззрение граждан России, передаваемые от поколения к поколению, лежащие в основе общероссийской гражданской идентичности и единого культурного пространства страны, укрепляющие гражданское единство, нашедшие свое уникальное, самобытное проявление в духовном, историческом и культурном развитии многонационального народа России.</a:t>
            </a:r>
          </a:p>
          <a:p>
            <a:pPr marL="0" indent="0">
              <a:buNone/>
            </a:pPr>
            <a:endParaRPr lang="ru-RU" dirty="0">
              <a:latin typeface="Times New Roman" panose="02020603050405020304" pitchFamily="18" charset="0"/>
              <a:cs typeface="Times New Roman" panose="02020603050405020304" pitchFamily="18" charset="0"/>
            </a:endParaRPr>
          </a:p>
          <a:p>
            <a:pPr marL="0" indent="0">
              <a:buNone/>
            </a:pPr>
            <a:r>
              <a:rPr lang="ru-RU" sz="1800" dirty="0" smtClean="0">
                <a:latin typeface="Times New Roman" panose="02020603050405020304" pitchFamily="18" charset="0"/>
                <a:cs typeface="Times New Roman" panose="02020603050405020304" pitchFamily="18" charset="0"/>
              </a:rPr>
              <a:t>(п.4 Указа Президента Российской Федерации от 09.11.2022 № 809 «Об утверждении основ государственной политики по сохранению и укреплению традиционных российских духовно-нравственных ценностей)</a:t>
            </a:r>
          </a:p>
          <a:p>
            <a:pPr marL="0" indent="0">
              <a:buNone/>
            </a:pPr>
            <a:endParaRPr lang="ru-RU" dirty="0">
              <a:latin typeface="Times New Roman" panose="02020603050405020304" pitchFamily="18" charset="0"/>
              <a:cs typeface="Times New Roman" panose="02020603050405020304" pitchFamily="18" charset="0"/>
            </a:endParaRPr>
          </a:p>
        </p:txBody>
      </p:sp>
      <p:cxnSp>
        <p:nvCxnSpPr>
          <p:cNvPr id="5" name="Прямая соединительная линия 4"/>
          <p:cNvCxnSpPr/>
          <p:nvPr/>
        </p:nvCxnSpPr>
        <p:spPr>
          <a:xfrm>
            <a:off x="470672" y="4725144"/>
            <a:ext cx="7454128"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79820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116632"/>
            <a:ext cx="7467600" cy="6624736"/>
          </a:xfrm>
        </p:spPr>
        <p:txBody>
          <a:bodyPr>
            <a:normAutofit lnSpcReduction="10000"/>
          </a:bodyPr>
          <a:lstStyle/>
          <a:p>
            <a:pPr marL="0" indent="0">
              <a:buNone/>
            </a:pPr>
            <a:r>
              <a:rPr lang="ru-RU" b="1" dirty="0">
                <a:latin typeface="Times New Roman" panose="02020603050405020304" pitchFamily="18" charset="0"/>
                <a:cs typeface="Times New Roman" panose="02020603050405020304" pitchFamily="18" charset="0"/>
              </a:rPr>
              <a:t>Традиционные </a:t>
            </a:r>
            <a:r>
              <a:rPr lang="ru-RU" b="1" dirty="0" smtClean="0">
                <a:latin typeface="Times New Roman" panose="02020603050405020304" pitchFamily="18" charset="0"/>
                <a:cs typeface="Times New Roman" panose="02020603050405020304" pitchFamily="18" charset="0"/>
              </a:rPr>
              <a:t>ценности</a:t>
            </a:r>
          </a:p>
          <a:p>
            <a:pPr>
              <a:buFont typeface="Wingdings" panose="05000000000000000000" pitchFamily="2" charset="2"/>
              <a:buChar char="v"/>
            </a:pPr>
            <a:r>
              <a:rPr lang="ru-RU" sz="2000" dirty="0" smtClean="0">
                <a:latin typeface="Times New Roman" panose="02020603050405020304" pitchFamily="18" charset="0"/>
                <a:cs typeface="Times New Roman" panose="02020603050405020304" pitchFamily="18" charset="0"/>
              </a:rPr>
              <a:t>Жизнь</a:t>
            </a:r>
          </a:p>
          <a:p>
            <a:pPr>
              <a:buFont typeface="Wingdings" panose="05000000000000000000" pitchFamily="2" charset="2"/>
              <a:buChar char="v"/>
            </a:pPr>
            <a:r>
              <a:rPr lang="ru-RU" sz="2000" dirty="0" smtClean="0">
                <a:latin typeface="Times New Roman" panose="02020603050405020304" pitchFamily="18" charset="0"/>
                <a:cs typeface="Times New Roman" panose="02020603050405020304" pitchFamily="18" charset="0"/>
              </a:rPr>
              <a:t>Достоинство</a:t>
            </a:r>
          </a:p>
          <a:p>
            <a:pPr>
              <a:buFont typeface="Wingdings" panose="05000000000000000000" pitchFamily="2" charset="2"/>
              <a:buChar char="v"/>
            </a:pPr>
            <a:r>
              <a:rPr lang="ru-RU" sz="2000" dirty="0" smtClean="0">
                <a:latin typeface="Times New Roman" panose="02020603050405020304" pitchFamily="18" charset="0"/>
                <a:cs typeface="Times New Roman" panose="02020603050405020304" pitchFamily="18" charset="0"/>
              </a:rPr>
              <a:t>Права и свободы человека</a:t>
            </a:r>
          </a:p>
          <a:p>
            <a:pPr>
              <a:buFont typeface="Wingdings" panose="05000000000000000000" pitchFamily="2" charset="2"/>
              <a:buChar char="v"/>
            </a:pPr>
            <a:r>
              <a:rPr lang="ru-RU" sz="2000" dirty="0" smtClean="0">
                <a:latin typeface="Times New Roman" panose="02020603050405020304" pitchFamily="18" charset="0"/>
                <a:cs typeface="Times New Roman" panose="02020603050405020304" pitchFamily="18" charset="0"/>
              </a:rPr>
              <a:t>Патриотизм</a:t>
            </a:r>
          </a:p>
          <a:p>
            <a:pPr>
              <a:buFont typeface="Wingdings" panose="05000000000000000000" pitchFamily="2" charset="2"/>
              <a:buChar char="v"/>
            </a:pPr>
            <a:r>
              <a:rPr lang="ru-RU" sz="2000" dirty="0" smtClean="0">
                <a:latin typeface="Times New Roman" panose="02020603050405020304" pitchFamily="18" charset="0"/>
                <a:cs typeface="Times New Roman" panose="02020603050405020304" pitchFamily="18" charset="0"/>
              </a:rPr>
              <a:t>Гражданственность</a:t>
            </a:r>
          </a:p>
          <a:p>
            <a:pPr>
              <a:buFont typeface="Wingdings" panose="05000000000000000000" pitchFamily="2" charset="2"/>
              <a:buChar char="v"/>
            </a:pPr>
            <a:r>
              <a:rPr lang="ru-RU" sz="2000" dirty="0" smtClean="0">
                <a:latin typeface="Times New Roman" panose="02020603050405020304" pitchFamily="18" charset="0"/>
                <a:cs typeface="Times New Roman" panose="02020603050405020304" pitchFamily="18" charset="0"/>
              </a:rPr>
              <a:t>Служение Отечеству и ответственность за его судьбу</a:t>
            </a:r>
          </a:p>
          <a:p>
            <a:pPr>
              <a:buFont typeface="Wingdings" panose="05000000000000000000" pitchFamily="2" charset="2"/>
              <a:buChar char="v"/>
            </a:pPr>
            <a:r>
              <a:rPr lang="ru-RU" sz="2000" dirty="0" smtClean="0">
                <a:latin typeface="Times New Roman" panose="02020603050405020304" pitchFamily="18" charset="0"/>
                <a:cs typeface="Times New Roman" panose="02020603050405020304" pitchFamily="18" charset="0"/>
              </a:rPr>
              <a:t>Высокие нравственные идеалы</a:t>
            </a:r>
          </a:p>
          <a:p>
            <a:pPr>
              <a:buFont typeface="Wingdings" panose="05000000000000000000" pitchFamily="2" charset="2"/>
              <a:buChar char="v"/>
            </a:pPr>
            <a:r>
              <a:rPr lang="ru-RU" sz="2000" dirty="0" smtClean="0">
                <a:latin typeface="Times New Roman" panose="02020603050405020304" pitchFamily="18" charset="0"/>
                <a:cs typeface="Times New Roman" panose="02020603050405020304" pitchFamily="18" charset="0"/>
              </a:rPr>
              <a:t>Крепкая семья</a:t>
            </a:r>
          </a:p>
          <a:p>
            <a:pPr>
              <a:buFont typeface="Wingdings" panose="05000000000000000000" pitchFamily="2" charset="2"/>
              <a:buChar char="v"/>
            </a:pPr>
            <a:r>
              <a:rPr lang="ru-RU" sz="2000" dirty="0" smtClean="0">
                <a:latin typeface="Times New Roman" panose="02020603050405020304" pitchFamily="18" charset="0"/>
                <a:cs typeface="Times New Roman" panose="02020603050405020304" pitchFamily="18" charset="0"/>
              </a:rPr>
              <a:t>Созидательный труд</a:t>
            </a:r>
          </a:p>
          <a:p>
            <a:pPr>
              <a:buFont typeface="Wingdings" panose="05000000000000000000" pitchFamily="2" charset="2"/>
              <a:buChar char="v"/>
            </a:pPr>
            <a:r>
              <a:rPr lang="ru-RU" sz="2000" dirty="0" smtClean="0">
                <a:latin typeface="Times New Roman" panose="02020603050405020304" pitchFamily="18" charset="0"/>
                <a:cs typeface="Times New Roman" panose="02020603050405020304" pitchFamily="18" charset="0"/>
              </a:rPr>
              <a:t>Приоритет духовного над материальным</a:t>
            </a:r>
          </a:p>
          <a:p>
            <a:pPr>
              <a:buFont typeface="Wingdings" panose="05000000000000000000" pitchFamily="2" charset="2"/>
              <a:buChar char="v"/>
            </a:pPr>
            <a:r>
              <a:rPr lang="ru-RU" sz="2000" dirty="0" smtClean="0">
                <a:latin typeface="Times New Roman" panose="02020603050405020304" pitchFamily="18" charset="0"/>
                <a:cs typeface="Times New Roman" panose="02020603050405020304" pitchFamily="18" charset="0"/>
              </a:rPr>
              <a:t>Гуманизм  </a:t>
            </a:r>
          </a:p>
          <a:p>
            <a:pPr>
              <a:buFont typeface="Wingdings" panose="05000000000000000000" pitchFamily="2" charset="2"/>
              <a:buChar char="v"/>
            </a:pPr>
            <a:r>
              <a:rPr lang="ru-RU" sz="2000" dirty="0" smtClean="0">
                <a:latin typeface="Times New Roman" panose="02020603050405020304" pitchFamily="18" charset="0"/>
                <a:cs typeface="Times New Roman" panose="02020603050405020304" pitchFamily="18" charset="0"/>
              </a:rPr>
              <a:t>Милосердие</a:t>
            </a:r>
          </a:p>
          <a:p>
            <a:pPr>
              <a:buFont typeface="Wingdings" panose="05000000000000000000" pitchFamily="2" charset="2"/>
              <a:buChar char="v"/>
            </a:pPr>
            <a:r>
              <a:rPr lang="ru-RU" sz="2000" dirty="0" smtClean="0">
                <a:latin typeface="Times New Roman" panose="02020603050405020304" pitchFamily="18" charset="0"/>
                <a:cs typeface="Times New Roman" panose="02020603050405020304" pitchFamily="18" charset="0"/>
              </a:rPr>
              <a:t>Справедливость </a:t>
            </a:r>
          </a:p>
          <a:p>
            <a:pPr>
              <a:buFont typeface="Wingdings" panose="05000000000000000000" pitchFamily="2" charset="2"/>
              <a:buChar char="v"/>
            </a:pPr>
            <a:r>
              <a:rPr lang="ru-RU" sz="2000" dirty="0" smtClean="0">
                <a:latin typeface="Times New Roman" panose="02020603050405020304" pitchFamily="18" charset="0"/>
                <a:cs typeface="Times New Roman" panose="02020603050405020304" pitchFamily="18" charset="0"/>
              </a:rPr>
              <a:t>Коллективизм</a:t>
            </a:r>
          </a:p>
          <a:p>
            <a:pPr>
              <a:buFont typeface="Wingdings" panose="05000000000000000000" pitchFamily="2" charset="2"/>
              <a:buChar char="v"/>
            </a:pPr>
            <a:r>
              <a:rPr lang="ru-RU" sz="2000" dirty="0" smtClean="0">
                <a:latin typeface="Times New Roman" panose="02020603050405020304" pitchFamily="18" charset="0"/>
                <a:cs typeface="Times New Roman" panose="02020603050405020304" pitchFamily="18" charset="0"/>
              </a:rPr>
              <a:t>Взаимопомощь и взаимоуважение</a:t>
            </a:r>
          </a:p>
          <a:p>
            <a:pPr>
              <a:buFont typeface="Wingdings" panose="05000000000000000000" pitchFamily="2" charset="2"/>
              <a:buChar char="v"/>
            </a:pPr>
            <a:r>
              <a:rPr lang="ru-RU" sz="2000" dirty="0" smtClean="0">
                <a:latin typeface="Times New Roman" panose="02020603050405020304" pitchFamily="18" charset="0"/>
                <a:cs typeface="Times New Roman" panose="02020603050405020304" pitchFamily="18" charset="0"/>
              </a:rPr>
              <a:t>Историческая память и преемственность поколений</a:t>
            </a:r>
          </a:p>
          <a:p>
            <a:pPr>
              <a:buFont typeface="Wingdings" panose="05000000000000000000" pitchFamily="2" charset="2"/>
              <a:buChar char="v"/>
            </a:pPr>
            <a:r>
              <a:rPr lang="ru-RU" sz="2000" dirty="0" smtClean="0">
                <a:latin typeface="Times New Roman" panose="02020603050405020304" pitchFamily="18" charset="0"/>
                <a:cs typeface="Times New Roman" panose="02020603050405020304" pitchFamily="18" charset="0"/>
              </a:rPr>
              <a:t>Единство народов России</a:t>
            </a:r>
          </a:p>
          <a:p>
            <a:pPr>
              <a:buFont typeface="Wingdings" panose="05000000000000000000" pitchFamily="2" charset="2"/>
              <a:buChar char="v"/>
            </a:pPr>
            <a:endParaRPr lang="ru-RU" sz="20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ru-RU"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ru-RU"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ru-RU"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ru-RU"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ru-RU"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ru-RU" dirty="0" smtClean="0">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42205564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2" end="12"/>
                                            </p:txEl>
                                          </p:spTgt>
                                        </p:tgtEl>
                                        <p:attrNameLst>
                                          <p:attrName>style.visibility</p:attrName>
                                        </p:attrNameLst>
                                      </p:cBhvr>
                                      <p:to>
                                        <p:strVal val="visible"/>
                                      </p:to>
                                    </p:set>
                                    <p:anim calcmode="lin" valueType="num">
                                      <p:cBhvr additive="base">
                                        <p:cTn id="7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3" end="13"/>
                                            </p:txEl>
                                          </p:spTgt>
                                        </p:tgtEl>
                                        <p:attrNameLst>
                                          <p:attrName>style.visibility</p:attrName>
                                        </p:attrNameLst>
                                      </p:cBhvr>
                                      <p:to>
                                        <p:strVal val="visible"/>
                                      </p:to>
                                    </p:set>
                                    <p:anim calcmode="lin" valueType="num">
                                      <p:cBhvr additive="base">
                                        <p:cTn id="85"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3">
                                            <p:txEl>
                                              <p:pRg st="14" end="14"/>
                                            </p:txEl>
                                          </p:spTgt>
                                        </p:tgtEl>
                                        <p:attrNameLst>
                                          <p:attrName>style.visibility</p:attrName>
                                        </p:attrNameLst>
                                      </p:cBhvr>
                                      <p:to>
                                        <p:strVal val="visible"/>
                                      </p:to>
                                    </p:set>
                                    <p:anim calcmode="lin" valueType="num">
                                      <p:cBhvr additive="base">
                                        <p:cTn id="91"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3">
                                            <p:txEl>
                                              <p:pRg st="14" end="14"/>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3">
                                            <p:txEl>
                                              <p:pRg st="15" end="15"/>
                                            </p:txEl>
                                          </p:spTgt>
                                        </p:tgtEl>
                                        <p:attrNameLst>
                                          <p:attrName>style.visibility</p:attrName>
                                        </p:attrNameLst>
                                      </p:cBhvr>
                                      <p:to>
                                        <p:strVal val="visible"/>
                                      </p:to>
                                    </p:set>
                                    <p:anim calcmode="lin" valueType="num">
                                      <p:cBhvr additive="base">
                                        <p:cTn id="97"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3">
                                            <p:txEl>
                                              <p:pRg st="15" end="15"/>
                                            </p:txEl>
                                          </p:spTgt>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3">
                                            <p:txEl>
                                              <p:pRg st="16" end="16"/>
                                            </p:txEl>
                                          </p:spTgt>
                                        </p:tgtEl>
                                        <p:attrNameLst>
                                          <p:attrName>style.visibility</p:attrName>
                                        </p:attrNameLst>
                                      </p:cBhvr>
                                      <p:to>
                                        <p:strVal val="visible"/>
                                      </p:to>
                                    </p:set>
                                    <p:anim calcmode="lin" valueType="num">
                                      <p:cBhvr additive="base">
                                        <p:cTn id="103" dur="500" fill="hold"/>
                                        <p:tgtEl>
                                          <p:spTgt spid="3">
                                            <p:txEl>
                                              <p:pRg st="16" end="16"/>
                                            </p:txEl>
                                          </p:spTgt>
                                        </p:tgtEl>
                                        <p:attrNameLst>
                                          <p:attrName>ppt_x</p:attrName>
                                        </p:attrNameLst>
                                      </p:cBhvr>
                                      <p:tavLst>
                                        <p:tav tm="0">
                                          <p:val>
                                            <p:strVal val="#ppt_x"/>
                                          </p:val>
                                        </p:tav>
                                        <p:tav tm="100000">
                                          <p:val>
                                            <p:strVal val="#ppt_x"/>
                                          </p:val>
                                        </p:tav>
                                      </p:tavLst>
                                    </p:anim>
                                    <p:anim calcmode="lin" valueType="num">
                                      <p:cBhvr additive="base">
                                        <p:cTn id="104" dur="500" fill="hold"/>
                                        <p:tgtEl>
                                          <p:spTgt spid="3">
                                            <p:txEl>
                                              <p:pRg st="16" end="16"/>
                                            </p:txEl>
                                          </p:spTgt>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3">
                                            <p:txEl>
                                              <p:pRg st="17" end="17"/>
                                            </p:txEl>
                                          </p:spTgt>
                                        </p:tgtEl>
                                        <p:attrNameLst>
                                          <p:attrName>style.visibility</p:attrName>
                                        </p:attrNameLst>
                                      </p:cBhvr>
                                      <p:to>
                                        <p:strVal val="visible"/>
                                      </p:to>
                                    </p:set>
                                    <p:anim calcmode="lin" valueType="num">
                                      <p:cBhvr additive="base">
                                        <p:cTn id="109" dur="500" fill="hold"/>
                                        <p:tgtEl>
                                          <p:spTgt spid="3">
                                            <p:txEl>
                                              <p:pRg st="17" end="17"/>
                                            </p:txEl>
                                          </p:spTgt>
                                        </p:tgtEl>
                                        <p:attrNameLst>
                                          <p:attrName>ppt_x</p:attrName>
                                        </p:attrNameLst>
                                      </p:cBhvr>
                                      <p:tavLst>
                                        <p:tav tm="0">
                                          <p:val>
                                            <p:strVal val="#ppt_x"/>
                                          </p:val>
                                        </p:tav>
                                        <p:tav tm="100000">
                                          <p:val>
                                            <p:strVal val="#ppt_x"/>
                                          </p:val>
                                        </p:tav>
                                      </p:tavLst>
                                    </p:anim>
                                    <p:anim calcmode="lin" valueType="num">
                                      <p:cBhvr additive="base">
                                        <p:cTn id="110" dur="500" fill="hold"/>
                                        <p:tgtEl>
                                          <p:spTgt spid="3">
                                            <p:txEl>
                                              <p:pRg st="17" end="1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71800" y="2204864"/>
            <a:ext cx="3484671" cy="2489051"/>
          </a:xfrm>
          <a:prstGeom prst="rect">
            <a:avLst/>
          </a:prstGeom>
        </p:spPr>
      </p:pic>
      <p:sp>
        <p:nvSpPr>
          <p:cNvPr id="5" name="Овал 4"/>
          <p:cNvSpPr/>
          <p:nvPr/>
        </p:nvSpPr>
        <p:spPr>
          <a:xfrm>
            <a:off x="827584" y="764704"/>
            <a:ext cx="2880320" cy="18722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latin typeface="Times New Roman" panose="02020603050405020304" pitchFamily="18" charset="0"/>
                <a:cs typeface="Times New Roman" panose="02020603050405020304" pitchFamily="18" charset="0"/>
              </a:rPr>
              <a:t>Ценность и смысл жизни?</a:t>
            </a:r>
            <a:endParaRPr lang="ru-RU" sz="2000" b="1" dirty="0">
              <a:latin typeface="Times New Roman" panose="02020603050405020304" pitchFamily="18" charset="0"/>
              <a:cs typeface="Times New Roman" panose="02020603050405020304" pitchFamily="18" charset="0"/>
            </a:endParaRPr>
          </a:p>
        </p:txBody>
      </p:sp>
      <p:sp>
        <p:nvSpPr>
          <p:cNvPr id="6" name="Овал 5"/>
          <p:cNvSpPr/>
          <p:nvPr/>
        </p:nvSpPr>
        <p:spPr>
          <a:xfrm>
            <a:off x="5652120" y="4005064"/>
            <a:ext cx="2689330" cy="201622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latin typeface="Times New Roman" panose="02020603050405020304" pitchFamily="18" charset="0"/>
                <a:cs typeface="Times New Roman" panose="02020603050405020304" pitchFamily="18" charset="0"/>
              </a:rPr>
              <a:t>Какие ценности формируются на праздниках в ДОУ?</a:t>
            </a:r>
            <a:endParaRPr lang="ru-RU" sz="2000" b="1" dirty="0">
              <a:latin typeface="Times New Roman" panose="02020603050405020304" pitchFamily="18" charset="0"/>
              <a:cs typeface="Times New Roman" panose="02020603050405020304" pitchFamily="18" charset="0"/>
            </a:endParaRPr>
          </a:p>
        </p:txBody>
      </p:sp>
      <p:sp>
        <p:nvSpPr>
          <p:cNvPr id="7" name="Овал 6"/>
          <p:cNvSpPr/>
          <p:nvPr/>
        </p:nvSpPr>
        <p:spPr>
          <a:xfrm>
            <a:off x="683568" y="4365104"/>
            <a:ext cx="2880320" cy="18722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latin typeface="Times New Roman" panose="02020603050405020304" pitchFamily="18" charset="0"/>
                <a:cs typeface="Times New Roman" panose="02020603050405020304" pitchFamily="18" charset="0"/>
              </a:rPr>
              <a:t>Можно ли сформировать у ребенка чувство патриотизма?</a:t>
            </a:r>
            <a:endParaRPr lang="ru-RU" sz="2000" b="1" dirty="0">
              <a:latin typeface="Times New Roman" panose="02020603050405020304" pitchFamily="18" charset="0"/>
              <a:cs typeface="Times New Roman" panose="02020603050405020304" pitchFamily="18" charset="0"/>
            </a:endParaRPr>
          </a:p>
        </p:txBody>
      </p:sp>
      <p:sp>
        <p:nvSpPr>
          <p:cNvPr id="8" name="Овал 7"/>
          <p:cNvSpPr/>
          <p:nvPr/>
        </p:nvSpPr>
        <p:spPr>
          <a:xfrm>
            <a:off x="5428378" y="557064"/>
            <a:ext cx="2672014" cy="17918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latin typeface="Times New Roman" panose="02020603050405020304" pitchFamily="18" charset="0"/>
                <a:cs typeface="Times New Roman" panose="02020603050405020304" pitchFamily="18" charset="0"/>
              </a:rPr>
              <a:t>Милосердие, добро, сочувствие?</a:t>
            </a:r>
            <a:endParaRPr lang="ru-RU"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929044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Объект 3"/>
          <p:cNvPicPr>
            <a:picLocks noGrp="1" noChangeAspect="1"/>
          </p:cNvPicPr>
          <p:nvPr>
            <p:ph sz="quarter" idx="1"/>
          </p:nvPr>
        </p:nvPicPr>
        <p:blipFill rotWithShape="1">
          <a:blip r:embed="rId2">
            <a:extLst>
              <a:ext uri="{28A0092B-C50C-407E-A947-70E740481C1C}">
                <a14:useLocalDpi xmlns:a14="http://schemas.microsoft.com/office/drawing/2010/main" val="0"/>
              </a:ext>
            </a:extLst>
          </a:blip>
          <a:srcRect t="13889" b="11111"/>
          <a:stretch/>
        </p:blipFill>
        <p:spPr>
          <a:xfrm>
            <a:off x="457200" y="2852936"/>
            <a:ext cx="4224469" cy="3168352"/>
          </a:xfrm>
        </p:spPr>
      </p:pic>
      <p:sp>
        <p:nvSpPr>
          <p:cNvPr id="5" name="Скругленный прямоугольник 4"/>
          <p:cNvSpPr/>
          <p:nvPr/>
        </p:nvSpPr>
        <p:spPr>
          <a:xfrm>
            <a:off x="4932040" y="692696"/>
            <a:ext cx="3456384" cy="1440160"/>
          </a:xfrm>
          <a:prstGeom prst="roundRect">
            <a:avLst/>
          </a:prstGeom>
          <a:solidFill>
            <a:srgbClr val="FCDFA6"/>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smtClean="0">
                <a:solidFill>
                  <a:schemeClr val="tx1"/>
                </a:solidFill>
                <a:latin typeface="Times New Roman" panose="02020603050405020304" pitchFamily="18" charset="0"/>
                <a:cs typeface="Times New Roman" panose="02020603050405020304" pitchFamily="18" charset="0"/>
              </a:rPr>
              <a:t>Практикум «Социально-значимые акции для формирования ценностей» «Милосердие» «Добро»</a:t>
            </a:r>
            <a:endParaRPr lang="ru-RU" sz="2000" dirty="0">
              <a:solidFill>
                <a:schemeClr val="tx1"/>
              </a:solidFill>
              <a:latin typeface="Times New Roman" panose="02020603050405020304" pitchFamily="18" charset="0"/>
              <a:cs typeface="Times New Roman" panose="02020603050405020304" pitchFamily="18" charset="0"/>
            </a:endParaRPr>
          </a:p>
        </p:txBody>
      </p:sp>
      <p:sp>
        <p:nvSpPr>
          <p:cNvPr id="6" name="Скругленный прямоугольник 5"/>
          <p:cNvSpPr/>
          <p:nvPr/>
        </p:nvSpPr>
        <p:spPr>
          <a:xfrm>
            <a:off x="1153276" y="692696"/>
            <a:ext cx="2842659" cy="1440160"/>
          </a:xfrm>
          <a:prstGeom prst="roundRect">
            <a:avLst/>
          </a:prstGeom>
          <a:solidFill>
            <a:srgbClr val="FCDFA6"/>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smtClean="0">
                <a:solidFill>
                  <a:schemeClr val="tx1"/>
                </a:solidFill>
                <a:latin typeface="Times New Roman" panose="02020603050405020304" pitchFamily="18" charset="0"/>
                <a:cs typeface="Times New Roman" panose="02020603050405020304" pitchFamily="18" charset="0"/>
              </a:rPr>
              <a:t>Деловая игра «Маленький мир больших ценностей»</a:t>
            </a:r>
            <a:endParaRPr lang="ru-RU" sz="2000" dirty="0">
              <a:solidFill>
                <a:schemeClr val="tx1"/>
              </a:solidFill>
              <a:latin typeface="Times New Roman" panose="02020603050405020304" pitchFamily="18" charset="0"/>
              <a:cs typeface="Times New Roman" panose="02020603050405020304" pitchFamily="18" charset="0"/>
            </a:endParaRPr>
          </a:p>
        </p:txBody>
      </p:sp>
      <p:sp>
        <p:nvSpPr>
          <p:cNvPr id="7" name="Скругленный прямоугольник 6"/>
          <p:cNvSpPr/>
          <p:nvPr/>
        </p:nvSpPr>
        <p:spPr>
          <a:xfrm>
            <a:off x="5220072" y="2636912"/>
            <a:ext cx="3093967" cy="1584176"/>
          </a:xfrm>
          <a:prstGeom prst="roundRect">
            <a:avLst/>
          </a:prstGeom>
          <a:solidFill>
            <a:srgbClr val="FCDFA6"/>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smtClean="0">
                <a:solidFill>
                  <a:schemeClr val="tx1"/>
                </a:solidFill>
                <a:latin typeface="Times New Roman" panose="02020603050405020304" pitchFamily="18" charset="0"/>
                <a:cs typeface="Times New Roman" panose="02020603050405020304" pitchFamily="18" charset="0"/>
              </a:rPr>
              <a:t>Семинар – практикум «Праздники в ДОУ. </a:t>
            </a:r>
          </a:p>
          <a:p>
            <a:pPr algn="ctr"/>
            <a:r>
              <a:rPr lang="ru-RU" sz="2000" dirty="0" smtClean="0">
                <a:solidFill>
                  <a:schemeClr val="tx1"/>
                </a:solidFill>
                <a:latin typeface="Times New Roman" panose="02020603050405020304" pitchFamily="18" charset="0"/>
                <a:cs typeface="Times New Roman" panose="02020603050405020304" pitchFamily="18" charset="0"/>
              </a:rPr>
              <a:t>Для кого они?»</a:t>
            </a:r>
            <a:endParaRPr lang="ru-RU" sz="2000" dirty="0">
              <a:solidFill>
                <a:schemeClr val="tx1"/>
              </a:solidFill>
              <a:latin typeface="Times New Roman" panose="02020603050405020304" pitchFamily="18" charset="0"/>
              <a:cs typeface="Times New Roman" panose="02020603050405020304" pitchFamily="18" charset="0"/>
            </a:endParaRPr>
          </a:p>
        </p:txBody>
      </p:sp>
      <p:sp>
        <p:nvSpPr>
          <p:cNvPr id="8" name="Скругленный прямоугольник 7"/>
          <p:cNvSpPr/>
          <p:nvPr/>
        </p:nvSpPr>
        <p:spPr>
          <a:xfrm>
            <a:off x="4788024" y="4725144"/>
            <a:ext cx="2700300" cy="1512168"/>
          </a:xfrm>
          <a:prstGeom prst="roundRect">
            <a:avLst/>
          </a:prstGeom>
          <a:solidFill>
            <a:srgbClr val="FCDFA6"/>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dirty="0" smtClean="0">
                <a:solidFill>
                  <a:schemeClr val="tx1"/>
                </a:solidFill>
                <a:latin typeface="Times New Roman" panose="02020603050405020304" pitchFamily="18" charset="0"/>
                <a:cs typeface="Times New Roman" panose="02020603050405020304" pitchFamily="18" charset="0"/>
              </a:rPr>
              <a:t>Мозговой штурм «Как вырастить гражданина?</a:t>
            </a:r>
            <a:endParaRPr lang="ru-RU" sz="2000" dirty="0">
              <a:solidFill>
                <a:schemeClr val="tx1"/>
              </a:solidFill>
              <a:latin typeface="Times New Roman" panose="02020603050405020304" pitchFamily="18" charset="0"/>
              <a:cs typeface="Times New Roman" panose="02020603050405020304" pitchFamily="18" charset="0"/>
            </a:endParaRPr>
          </a:p>
        </p:txBody>
      </p:sp>
      <p:pic>
        <p:nvPicPr>
          <p:cNvPr id="9" name="Объект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8892" y="898475"/>
            <a:ext cx="1285751" cy="1028601"/>
          </a:xfrm>
          <a:prstGeom prst="rect">
            <a:avLst/>
          </a:prstGeom>
        </p:spPr>
      </p:pic>
      <p:pic>
        <p:nvPicPr>
          <p:cNvPr id="10" name="Объект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7171" y="898475"/>
            <a:ext cx="1285751" cy="1028601"/>
          </a:xfrm>
          <a:prstGeom prst="rect">
            <a:avLst/>
          </a:prstGeom>
        </p:spPr>
      </p:pic>
      <p:pic>
        <p:nvPicPr>
          <p:cNvPr id="11" name="Объект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89164" y="1145381"/>
            <a:ext cx="1285751" cy="1028601"/>
          </a:xfrm>
          <a:prstGeom prst="rect">
            <a:avLst/>
          </a:prstGeom>
        </p:spPr>
      </p:pic>
      <p:pic>
        <p:nvPicPr>
          <p:cNvPr id="12" name="Объект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39362" y="2859935"/>
            <a:ext cx="1285751" cy="1028601"/>
          </a:xfrm>
          <a:prstGeom prst="rect">
            <a:avLst/>
          </a:prstGeom>
        </p:spPr>
      </p:pic>
      <p:pic>
        <p:nvPicPr>
          <p:cNvPr id="13" name="Объект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95935" y="5301208"/>
            <a:ext cx="1285751" cy="1028601"/>
          </a:xfrm>
          <a:prstGeom prst="rect">
            <a:avLst/>
          </a:prstGeom>
        </p:spPr>
      </p:pic>
    </p:spTree>
    <p:extLst>
      <p:ext uri="{BB962C8B-B14F-4D97-AF65-F5344CB8AC3E}">
        <p14:creationId xmlns:p14="http://schemas.microsoft.com/office/powerpoint/2010/main" val="8344854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74638"/>
            <a:ext cx="8286808" cy="2011354"/>
          </a:xfrm>
        </p:spPr>
        <p:txBody>
          <a:bodyPr>
            <a:normAutofit/>
          </a:bodyPr>
          <a:lstStyle/>
          <a:p>
            <a:pPr algn="ctr"/>
            <a:r>
              <a:rPr lang="ru-RU" b="1" dirty="0" smtClean="0">
                <a:latin typeface="Times New Roman" pitchFamily="18" charset="0"/>
                <a:cs typeface="Times New Roman" pitchFamily="18" charset="0"/>
              </a:rPr>
              <a:t>Федеральный закон</a:t>
            </a:r>
            <a:br>
              <a:rPr lang="ru-RU" b="1" dirty="0" smtClean="0">
                <a:latin typeface="Times New Roman" pitchFamily="18" charset="0"/>
                <a:cs typeface="Times New Roman" pitchFamily="18" charset="0"/>
              </a:rPr>
            </a:br>
            <a:r>
              <a:rPr lang="ru-RU" b="1" dirty="0" smtClean="0">
                <a:solidFill>
                  <a:srgbClr val="FF0000"/>
                </a:solidFill>
                <a:latin typeface="Times New Roman" pitchFamily="18" charset="0"/>
                <a:cs typeface="Times New Roman" pitchFamily="18" charset="0"/>
              </a:rPr>
              <a:t>от 24.09.2022 № 371 - ФЗ</a:t>
            </a:r>
            <a:br>
              <a:rPr lang="ru-RU" b="1" dirty="0" smtClean="0">
                <a:solidFill>
                  <a:srgbClr val="FF0000"/>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О внесении изменений в Федеральный закон «Об образовании в Российской Федерации» и статью 1 Федерального закона «Об обязательных требованиях в Российской Федерации»</a:t>
            </a:r>
            <a:endParaRPr lang="ru-RU" sz="2000" b="1" dirty="0">
              <a:solidFill>
                <a:srgbClr val="FF0000"/>
              </a:solidFill>
              <a:latin typeface="Times New Roman" pitchFamily="18" charset="0"/>
              <a:cs typeface="Times New Roman" pitchFamily="18" charset="0"/>
            </a:endParaRPr>
          </a:p>
        </p:txBody>
      </p:sp>
      <p:pic>
        <p:nvPicPr>
          <p:cNvPr id="1026" name="Picture 2" descr="C:\Documents and Settings\new\Рабочий стол\GetImage.png"/>
          <p:cNvPicPr>
            <a:picLocks noGrp="1" noChangeAspect="1" noChangeArrowheads="1"/>
          </p:cNvPicPr>
          <p:nvPr>
            <p:ph sz="quarter" idx="1"/>
          </p:nvPr>
        </p:nvPicPr>
        <p:blipFill>
          <a:blip r:embed="rId2"/>
          <a:srcRect/>
          <a:stretch>
            <a:fillRect/>
          </a:stretch>
        </p:blipFill>
        <p:spPr bwMode="auto">
          <a:xfrm>
            <a:off x="3013154" y="2428875"/>
            <a:ext cx="2860517" cy="4044950"/>
          </a:xfrm>
          <a:prstGeom prst="rect">
            <a:avLst/>
          </a:prstGeom>
          <a:noFill/>
          <a:ln w="12700">
            <a:solidFill>
              <a:schemeClr val="tx1"/>
            </a:solidFill>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p:cNvSpPr>
            <a:spLocks noGrp="1"/>
          </p:cNvSpPr>
          <p:nvPr>
            <p:ph sz="quarter" idx="1"/>
          </p:nvPr>
        </p:nvSpPr>
        <p:spPr>
          <a:xfrm>
            <a:off x="457200" y="692696"/>
            <a:ext cx="7467600" cy="5781256"/>
          </a:xfrm>
        </p:spPr>
        <p:txBody>
          <a:bodyPr/>
          <a:lstStyle/>
          <a:p>
            <a:pPr marL="0" indent="0" algn="ctr">
              <a:buNone/>
            </a:pPr>
            <a:endParaRPr lang="ru-RU" dirty="0" smtClean="0"/>
          </a:p>
          <a:p>
            <a:pPr marL="0" indent="0" algn="ctr">
              <a:buNone/>
            </a:pPr>
            <a:r>
              <a:rPr lang="ru-RU" sz="3200" dirty="0" smtClean="0">
                <a:latin typeface="Times New Roman" panose="02020603050405020304" pitchFamily="18" charset="0"/>
                <a:cs typeface="Times New Roman" panose="02020603050405020304" pitchFamily="18" charset="0"/>
              </a:rPr>
              <a:t>Прежде чем учить своих детей жизни (и другим ценностям) неплохо было бы научиться для начала осознавать свои собственные представления о жизни…</a:t>
            </a:r>
          </a:p>
          <a:p>
            <a:pPr marL="0" indent="0" algn="ctr">
              <a:buNone/>
            </a:pPr>
            <a:endParaRPr lang="ru-RU" dirty="0"/>
          </a:p>
          <a:p>
            <a:pPr marL="0" indent="0" algn="ctr">
              <a:buNone/>
            </a:pPr>
            <a:r>
              <a:rPr lang="ru-RU" b="1" dirty="0" smtClean="0">
                <a:latin typeface="Times New Roman" panose="02020603050405020304" pitchFamily="18" charset="0"/>
                <a:cs typeface="Times New Roman" panose="02020603050405020304" pitchFamily="18" charset="0"/>
              </a:rPr>
              <a:t>                Те сценарии, которые мы транслируем, </a:t>
            </a:r>
          </a:p>
          <a:p>
            <a:pPr marL="0" indent="0" algn="ctr">
              <a:buNone/>
            </a:pPr>
            <a:r>
              <a:rPr lang="ru-RU" b="1" dirty="0" smtClean="0">
                <a:latin typeface="Times New Roman" panose="02020603050405020304" pitchFamily="18" charset="0"/>
                <a:cs typeface="Times New Roman" panose="02020603050405020304" pitchFamily="18" charset="0"/>
              </a:rPr>
              <a:t> сообщаем нашим детям</a:t>
            </a:r>
            <a:endParaRPr lang="ru-RU" b="1" dirty="0">
              <a:latin typeface="Times New Roman" panose="02020603050405020304" pitchFamily="18" charset="0"/>
              <a:cs typeface="Times New Roman" panose="02020603050405020304" pitchFamily="18" charset="0"/>
            </a:endParaRPr>
          </a:p>
        </p:txBody>
      </p:sp>
      <p:pic>
        <p:nvPicPr>
          <p:cNvPr id="6" name="Рисунок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3356992"/>
            <a:ext cx="1872208" cy="2016224"/>
          </a:xfrm>
          <a:prstGeom prst="rect">
            <a:avLst/>
          </a:prstGeom>
        </p:spPr>
      </p:pic>
    </p:spTree>
    <p:extLst>
      <p:ext uri="{BB962C8B-B14F-4D97-AF65-F5344CB8AC3E}">
        <p14:creationId xmlns:p14="http://schemas.microsoft.com/office/powerpoint/2010/main" val="366948523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7467600" cy="504056"/>
          </a:xfrm>
        </p:spPr>
        <p:txBody>
          <a:bodyPr anchor="t">
            <a:normAutofit fontScale="90000"/>
          </a:bodyPr>
          <a:lstStyle/>
          <a:p>
            <a:r>
              <a:rPr lang="ru-RU" b="1" dirty="0" smtClean="0">
                <a:latin typeface="Times New Roman" panose="02020603050405020304" pitchFamily="18" charset="0"/>
                <a:cs typeface="Times New Roman" panose="02020603050405020304" pitchFamily="18" charset="0"/>
              </a:rPr>
              <a:t>Задачи ФОП ДО (п.14.2 ФОП ДО):</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
          </p:nvPr>
        </p:nvSpPr>
        <p:spPr>
          <a:xfrm>
            <a:off x="179512" y="620688"/>
            <a:ext cx="8424936" cy="6048672"/>
          </a:xfrm>
        </p:spPr>
        <p:txBody>
          <a:bodyPr>
            <a:normAutofit lnSpcReduction="10000"/>
          </a:bodyPr>
          <a:lstStyle/>
          <a:p>
            <a:pPr>
              <a:buFont typeface="Arial" panose="020B0604020202020204" pitchFamily="34" charset="0"/>
              <a:buChar char="•"/>
            </a:pPr>
            <a:r>
              <a:rPr lang="ru-RU" sz="1800" dirty="0" smtClean="0">
                <a:latin typeface="Times New Roman" panose="02020603050405020304" pitchFamily="18" charset="0"/>
                <a:cs typeface="Times New Roman" panose="02020603050405020304" pitchFamily="18" charset="0"/>
              </a:rPr>
              <a:t>Обеспечить </a:t>
            </a:r>
            <a:r>
              <a:rPr lang="ru-RU" sz="1800" b="1" dirty="0" smtClean="0">
                <a:latin typeface="Times New Roman" panose="02020603050405020304" pitchFamily="18" charset="0"/>
                <a:cs typeface="Times New Roman" panose="02020603050405020304" pitchFamily="18" charset="0"/>
              </a:rPr>
              <a:t>единые</a:t>
            </a:r>
            <a:r>
              <a:rPr lang="ru-RU" sz="1800" dirty="0" smtClean="0">
                <a:latin typeface="Times New Roman" panose="02020603050405020304" pitchFamily="18" charset="0"/>
                <a:cs typeface="Times New Roman" panose="02020603050405020304" pitchFamily="18" charset="0"/>
              </a:rPr>
              <a:t> для России </a:t>
            </a:r>
            <a:r>
              <a:rPr lang="ru-RU" sz="1800" b="1" dirty="0" smtClean="0">
                <a:latin typeface="Times New Roman" panose="02020603050405020304" pitchFamily="18" charset="0"/>
                <a:cs typeface="Times New Roman" panose="02020603050405020304" pitchFamily="18" charset="0"/>
              </a:rPr>
              <a:t>содержание</a:t>
            </a:r>
            <a:r>
              <a:rPr lang="ru-RU" sz="1800" dirty="0" smtClean="0">
                <a:latin typeface="Times New Roman" panose="02020603050405020304" pitchFamily="18" charset="0"/>
                <a:cs typeface="Times New Roman" panose="02020603050405020304" pitchFamily="18" charset="0"/>
              </a:rPr>
              <a:t> дошкольного образования и </a:t>
            </a:r>
            <a:r>
              <a:rPr lang="ru-RU" sz="1800" b="1" dirty="0" smtClean="0">
                <a:latin typeface="Times New Roman" panose="02020603050405020304" pitchFamily="18" charset="0"/>
                <a:cs typeface="Times New Roman" panose="02020603050405020304" pitchFamily="18" charset="0"/>
              </a:rPr>
              <a:t>планируемые результаты </a:t>
            </a:r>
            <a:r>
              <a:rPr lang="ru-RU" sz="1800" dirty="0" smtClean="0">
                <a:latin typeface="Times New Roman" panose="02020603050405020304" pitchFamily="18" charset="0"/>
                <a:cs typeface="Times New Roman" panose="02020603050405020304" pitchFamily="18" charset="0"/>
              </a:rPr>
              <a:t>освоения содержания образовательной программы</a:t>
            </a:r>
          </a:p>
          <a:p>
            <a:pPr>
              <a:buFont typeface="Arial" panose="020B0604020202020204" pitchFamily="34" charset="0"/>
              <a:buChar char="•"/>
            </a:pPr>
            <a:r>
              <a:rPr lang="ru-RU" sz="1800" dirty="0" smtClean="0">
                <a:latin typeface="Times New Roman" panose="02020603050405020304" pitchFamily="18" charset="0"/>
                <a:cs typeface="Times New Roman" panose="02020603050405020304" pitchFamily="18" charset="0"/>
              </a:rPr>
              <a:t>Приобщать детей в соответствие с возрастными особенностями к </a:t>
            </a:r>
            <a:r>
              <a:rPr lang="ru-RU" sz="1800" b="1" dirty="0" smtClean="0">
                <a:latin typeface="Times New Roman" panose="02020603050405020304" pitchFamily="18" charset="0"/>
                <a:cs typeface="Times New Roman" panose="02020603050405020304" pitchFamily="18" charset="0"/>
              </a:rPr>
              <a:t>базовым ценностям российского народа</a:t>
            </a:r>
          </a:p>
          <a:p>
            <a:pPr>
              <a:buFont typeface="Arial" panose="020B0604020202020204" pitchFamily="34" charset="0"/>
              <a:buChar char="•"/>
            </a:pPr>
            <a:r>
              <a:rPr lang="ru-RU" sz="1800" dirty="0" smtClean="0">
                <a:latin typeface="Times New Roman" panose="02020603050405020304" pitchFamily="18" charset="0"/>
                <a:cs typeface="Times New Roman" panose="02020603050405020304" pitchFamily="18" charset="0"/>
              </a:rPr>
              <a:t>Выстраивать, структурировать </a:t>
            </a:r>
            <a:r>
              <a:rPr lang="ru-RU" sz="1800" b="1" dirty="0" smtClean="0">
                <a:latin typeface="Times New Roman" panose="02020603050405020304" pitchFamily="18" charset="0"/>
                <a:cs typeface="Times New Roman" panose="02020603050405020304" pitchFamily="18" charset="0"/>
              </a:rPr>
              <a:t>содержание образовательной деятельности на основе учета возрастных </a:t>
            </a:r>
            <a:r>
              <a:rPr lang="ru-RU" sz="1800" dirty="0" smtClean="0">
                <a:latin typeface="Times New Roman" panose="02020603050405020304" pitchFamily="18" charset="0"/>
                <a:cs typeface="Times New Roman" panose="02020603050405020304" pitchFamily="18" charset="0"/>
              </a:rPr>
              <a:t>и индивидуальных особенностей развития детей</a:t>
            </a:r>
          </a:p>
          <a:p>
            <a:pPr>
              <a:buFont typeface="Arial" panose="020B0604020202020204" pitchFamily="34" charset="0"/>
              <a:buChar char="•"/>
            </a:pPr>
            <a:r>
              <a:rPr lang="ru-RU" sz="1800" b="1" dirty="0" smtClean="0">
                <a:latin typeface="Times New Roman" panose="02020603050405020304" pitchFamily="18" charset="0"/>
                <a:cs typeface="Times New Roman" panose="02020603050405020304" pitchFamily="18" charset="0"/>
              </a:rPr>
              <a:t>Создавать условия для равного доступа к образованию </a:t>
            </a:r>
            <a:r>
              <a:rPr lang="ru-RU" sz="1800" dirty="0" smtClean="0">
                <a:latin typeface="Times New Roman" panose="02020603050405020304" pitchFamily="18" charset="0"/>
                <a:cs typeface="Times New Roman" panose="02020603050405020304" pitchFamily="18" charset="0"/>
              </a:rPr>
              <a:t>для всех детей дошкольного возраста с учетом разнообразия образовательных потребностей и индивидуальных возможностей</a:t>
            </a:r>
          </a:p>
          <a:p>
            <a:pPr>
              <a:buFont typeface="Arial" panose="020B0604020202020204" pitchFamily="34" charset="0"/>
              <a:buChar char="•"/>
            </a:pPr>
            <a:r>
              <a:rPr lang="ru-RU" sz="1800" dirty="0" smtClean="0">
                <a:latin typeface="Times New Roman" panose="02020603050405020304" pitchFamily="18" charset="0"/>
                <a:cs typeface="Times New Roman" panose="02020603050405020304" pitchFamily="18" charset="0"/>
              </a:rPr>
              <a:t>Обеспечить </a:t>
            </a:r>
            <a:r>
              <a:rPr lang="ru-RU" sz="1800" b="1" dirty="0" smtClean="0">
                <a:latin typeface="Times New Roman" panose="02020603050405020304" pitchFamily="18" charset="0"/>
                <a:cs typeface="Times New Roman" panose="02020603050405020304" pitchFamily="18" charset="0"/>
              </a:rPr>
              <a:t>охрану и укрепление физического и психического здоровья </a:t>
            </a:r>
            <a:r>
              <a:rPr lang="ru-RU" sz="1800" dirty="0" smtClean="0">
                <a:latin typeface="Times New Roman" panose="02020603050405020304" pitchFamily="18" charset="0"/>
                <a:cs typeface="Times New Roman" panose="02020603050405020304" pitchFamily="18" charset="0"/>
              </a:rPr>
              <a:t>детей, в том числе эмоционального благополучия</a:t>
            </a:r>
          </a:p>
          <a:p>
            <a:pPr>
              <a:buFont typeface="Arial" panose="020B0604020202020204" pitchFamily="34" charset="0"/>
              <a:buChar char="•"/>
            </a:pPr>
            <a:r>
              <a:rPr lang="ru-RU" sz="1800" b="1" dirty="0" smtClean="0">
                <a:latin typeface="Times New Roman" panose="02020603050405020304" pitchFamily="18" charset="0"/>
                <a:cs typeface="Times New Roman" panose="02020603050405020304" pitchFamily="18" charset="0"/>
              </a:rPr>
              <a:t>Обеспечить развитие</a:t>
            </a:r>
            <a:r>
              <a:rPr lang="ru-RU" sz="1800" dirty="0" smtClean="0">
                <a:latin typeface="Times New Roman" panose="02020603050405020304" pitchFamily="18" charset="0"/>
                <a:cs typeface="Times New Roman" panose="02020603050405020304" pitchFamily="18" charset="0"/>
              </a:rPr>
              <a:t> физических, личностных, нравственных качеств и основ патриотизма, интеллектуальных и художественно – творческих способностей ребенка, его инициативности, самостоятельности, ответственности</a:t>
            </a:r>
          </a:p>
          <a:p>
            <a:pPr>
              <a:buFont typeface="Arial" panose="020B0604020202020204" pitchFamily="34" charset="0"/>
              <a:buChar char="•"/>
            </a:pPr>
            <a:r>
              <a:rPr lang="ru-RU" sz="1800" dirty="0" smtClean="0">
                <a:latin typeface="Times New Roman" panose="02020603050405020304" pitchFamily="18" charset="0"/>
                <a:cs typeface="Times New Roman" panose="02020603050405020304" pitchFamily="18" charset="0"/>
              </a:rPr>
              <a:t>Обеспечить </a:t>
            </a:r>
            <a:r>
              <a:rPr lang="ru-RU" sz="1800" b="1" dirty="0" smtClean="0">
                <a:latin typeface="Times New Roman" panose="02020603050405020304" pitchFamily="18" charset="0"/>
                <a:cs typeface="Times New Roman" panose="02020603050405020304" pitchFamily="18" charset="0"/>
              </a:rPr>
              <a:t>психолого-педагогическую поддержку семье </a:t>
            </a:r>
            <a:r>
              <a:rPr lang="ru-RU" sz="1800" dirty="0" smtClean="0">
                <a:latin typeface="Times New Roman" panose="02020603050405020304" pitchFamily="18" charset="0"/>
                <a:cs typeface="Times New Roman" panose="02020603050405020304" pitchFamily="18" charset="0"/>
              </a:rPr>
              <a:t>и повышение компетентности родителей в вопросах воспитания, обучения и развития, охраны и укрепления здоровья детей, обеспечения их безопасности</a:t>
            </a:r>
          </a:p>
          <a:p>
            <a:pPr>
              <a:buFont typeface="Arial" panose="020B0604020202020204" pitchFamily="34" charset="0"/>
              <a:buChar char="•"/>
            </a:pPr>
            <a:r>
              <a:rPr lang="ru-RU" sz="1800" dirty="0" smtClean="0">
                <a:latin typeface="Times New Roman" panose="02020603050405020304" pitchFamily="18" charset="0"/>
                <a:cs typeface="Times New Roman" panose="02020603050405020304" pitchFamily="18" charset="0"/>
              </a:rPr>
              <a:t>Обеспечить </a:t>
            </a:r>
            <a:r>
              <a:rPr lang="ru-RU" sz="1800" b="1" dirty="0" smtClean="0">
                <a:latin typeface="Times New Roman" panose="02020603050405020304" pitchFamily="18" charset="0"/>
                <a:cs typeface="Times New Roman" panose="02020603050405020304" pitchFamily="18" charset="0"/>
              </a:rPr>
              <a:t>достижения детьми </a:t>
            </a:r>
            <a:r>
              <a:rPr lang="ru-RU" sz="1800" dirty="0" smtClean="0">
                <a:latin typeface="Times New Roman" panose="02020603050405020304" pitchFamily="18" charset="0"/>
                <a:cs typeface="Times New Roman" panose="02020603050405020304" pitchFamily="18" charset="0"/>
              </a:rPr>
              <a:t>на этапе завершения дошкольного образования </a:t>
            </a:r>
            <a:r>
              <a:rPr lang="ru-RU" sz="1800" b="1" dirty="0" smtClean="0">
                <a:latin typeface="Times New Roman" panose="02020603050405020304" pitchFamily="18" charset="0"/>
                <a:cs typeface="Times New Roman" panose="02020603050405020304" pitchFamily="18" charset="0"/>
              </a:rPr>
              <a:t>уровня развития </a:t>
            </a:r>
            <a:r>
              <a:rPr lang="ru-RU" sz="1800" dirty="0" smtClean="0">
                <a:latin typeface="Times New Roman" panose="02020603050405020304" pitchFamily="18" charset="0"/>
                <a:cs typeface="Times New Roman" panose="02020603050405020304" pitchFamily="18" charset="0"/>
              </a:rPr>
              <a:t>необходимого и достаточного для успешного освоения ими образовательных программ начального общего образования</a:t>
            </a:r>
            <a:endParaRPr lang="ru-RU" sz="1800"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457200" y="620688"/>
            <a:ext cx="7859216" cy="108012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p:nvSpPr>
        <p:spPr>
          <a:xfrm>
            <a:off x="457200" y="5373216"/>
            <a:ext cx="8147248" cy="86409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45980904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7467600" cy="562074"/>
          </a:xfrm>
        </p:spPr>
        <p:txBody>
          <a:bodyPr anchor="t"/>
          <a:lstStyle/>
          <a:p>
            <a:r>
              <a:rPr lang="ru-RU" b="1" dirty="0" smtClean="0">
                <a:latin typeface="Times New Roman" panose="02020603050405020304" pitchFamily="18" charset="0"/>
                <a:cs typeface="Times New Roman" panose="02020603050405020304" pitchFamily="18" charset="0"/>
              </a:rPr>
              <a:t>Принципы ФОП ДО </a:t>
            </a:r>
            <a:r>
              <a:rPr lang="ru-RU" dirty="0" smtClean="0"/>
              <a:t>(п 14.3 ФОП ДО)</a:t>
            </a:r>
            <a:endParaRPr lang="ru-RU" dirty="0"/>
          </a:p>
        </p:txBody>
      </p:sp>
      <p:sp>
        <p:nvSpPr>
          <p:cNvPr id="3" name="Объект 2"/>
          <p:cNvSpPr>
            <a:spLocks noGrp="1"/>
          </p:cNvSpPr>
          <p:nvPr>
            <p:ph sz="quarter" idx="1"/>
          </p:nvPr>
        </p:nvSpPr>
        <p:spPr>
          <a:xfrm>
            <a:off x="323528" y="678706"/>
            <a:ext cx="8208912" cy="5990654"/>
          </a:xfrm>
        </p:spPr>
        <p:txBody>
          <a:bodyPr>
            <a:normAutofit/>
          </a:bodyPr>
          <a:lstStyle/>
          <a:p>
            <a:pPr marL="0" indent="0">
              <a:buNone/>
            </a:pPr>
            <a:r>
              <a:rPr lang="ru-RU" sz="2000" b="1" dirty="0" smtClean="0">
                <a:latin typeface="Times New Roman" panose="02020603050405020304" pitchFamily="18" charset="0"/>
                <a:cs typeface="Times New Roman" panose="02020603050405020304" pitchFamily="18" charset="0"/>
              </a:rPr>
              <a:t>Ребенок </a:t>
            </a:r>
            <a:r>
              <a:rPr lang="ru-RU" sz="2000" dirty="0" smtClean="0">
                <a:latin typeface="Times New Roman" panose="02020603050405020304" pitchFamily="18" charset="0"/>
                <a:cs typeface="Times New Roman" panose="02020603050405020304" pitchFamily="18" charset="0"/>
              </a:rPr>
              <a:t>участник образовательных отношений, который полноценно проживает все этапы детства</a:t>
            </a:r>
          </a:p>
          <a:p>
            <a:pPr marL="0" indent="0">
              <a:buNone/>
            </a:pPr>
            <a:r>
              <a:rPr lang="ru-RU" sz="2000" b="1" dirty="0" smtClean="0">
                <a:latin typeface="Times New Roman" panose="02020603050405020304" pitchFamily="18" charset="0"/>
                <a:cs typeface="Times New Roman" panose="02020603050405020304" pitchFamily="18" charset="0"/>
              </a:rPr>
              <a:t>Педагоги должны:</a:t>
            </a:r>
          </a:p>
          <a:p>
            <a:pPr>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в</a:t>
            </a:r>
            <a:r>
              <a:rPr lang="ru-RU" sz="2000" dirty="0" smtClean="0">
                <a:latin typeface="Times New Roman" panose="02020603050405020304" pitchFamily="18" charset="0"/>
                <a:cs typeface="Times New Roman" panose="02020603050405020304" pitchFamily="18" charset="0"/>
              </a:rPr>
              <a:t>ыстраивать образовательную деятельность на </a:t>
            </a:r>
            <a:r>
              <a:rPr lang="ru-RU" sz="2000" b="1" dirty="0" smtClean="0">
                <a:latin typeface="Times New Roman" panose="02020603050405020304" pitchFamily="18" charset="0"/>
                <a:cs typeface="Times New Roman" panose="02020603050405020304" pitchFamily="18" charset="0"/>
              </a:rPr>
              <a:t>основе индивидуальных особенностей</a:t>
            </a:r>
            <a:r>
              <a:rPr lang="ru-RU" sz="2000" dirty="0" smtClean="0">
                <a:latin typeface="Times New Roman" panose="02020603050405020304" pitchFamily="18" charset="0"/>
                <a:cs typeface="Times New Roman" panose="02020603050405020304" pitchFamily="18" charset="0"/>
              </a:rPr>
              <a:t> каждого ребенка</a:t>
            </a:r>
          </a:p>
          <a:p>
            <a:pPr>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о</a:t>
            </a:r>
            <a:r>
              <a:rPr lang="ru-RU" sz="2000" dirty="0" smtClean="0">
                <a:latin typeface="Times New Roman" panose="02020603050405020304" pitchFamily="18" charset="0"/>
                <a:cs typeface="Times New Roman" panose="02020603050405020304" pitchFamily="18" charset="0"/>
              </a:rPr>
              <a:t>беспечивать </a:t>
            </a:r>
            <a:r>
              <a:rPr lang="ru-RU" sz="2000" b="1" dirty="0" smtClean="0">
                <a:latin typeface="Times New Roman" panose="02020603050405020304" pitchFamily="18" charset="0"/>
                <a:cs typeface="Times New Roman" panose="02020603050405020304" pitchFamily="18" charset="0"/>
              </a:rPr>
              <a:t>сотрудничество родителей и детей</a:t>
            </a:r>
            <a:r>
              <a:rPr lang="ru-RU" sz="2000" dirty="0" smtClean="0">
                <a:latin typeface="Times New Roman" panose="02020603050405020304" pitchFamily="18" charset="0"/>
                <a:cs typeface="Times New Roman" panose="02020603050405020304" pitchFamily="18" charset="0"/>
              </a:rPr>
              <a:t>, совершеннолетних членов семьи, которые принимают участие в их воспитании</a:t>
            </a:r>
          </a:p>
          <a:p>
            <a:pPr>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п</a:t>
            </a:r>
            <a:r>
              <a:rPr lang="ru-RU" sz="2000" dirty="0" smtClean="0">
                <a:latin typeface="Times New Roman" panose="02020603050405020304" pitchFamily="18" charset="0"/>
                <a:cs typeface="Times New Roman" panose="02020603050405020304" pitchFamily="18" charset="0"/>
              </a:rPr>
              <a:t>оддерживать </a:t>
            </a:r>
            <a:r>
              <a:rPr lang="ru-RU" sz="2000" b="1" dirty="0" smtClean="0">
                <a:latin typeface="Times New Roman" panose="02020603050405020304" pitchFamily="18" charset="0"/>
                <a:cs typeface="Times New Roman" panose="02020603050405020304" pitchFamily="18" charset="0"/>
              </a:rPr>
              <a:t>инициативу детей </a:t>
            </a:r>
            <a:r>
              <a:rPr lang="ru-RU" sz="2000" dirty="0" smtClean="0">
                <a:latin typeface="Times New Roman" panose="02020603050405020304" pitchFamily="18" charset="0"/>
                <a:cs typeface="Times New Roman" panose="02020603050405020304" pitchFamily="18" charset="0"/>
              </a:rPr>
              <a:t>в различных видах деятельности</a:t>
            </a:r>
          </a:p>
          <a:p>
            <a:pPr>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п</a:t>
            </a:r>
            <a:r>
              <a:rPr lang="ru-RU" sz="2000" dirty="0" smtClean="0">
                <a:latin typeface="Times New Roman" panose="02020603050405020304" pitchFamily="18" charset="0"/>
                <a:cs typeface="Times New Roman" panose="02020603050405020304" pitchFamily="18" charset="0"/>
              </a:rPr>
              <a:t>риобщать к </a:t>
            </a:r>
            <a:r>
              <a:rPr lang="ru-RU" sz="2000" b="1" dirty="0" smtClean="0">
                <a:latin typeface="Times New Roman" panose="02020603050405020304" pitchFamily="18" charset="0"/>
                <a:cs typeface="Times New Roman" panose="02020603050405020304" pitchFamily="18" charset="0"/>
              </a:rPr>
              <a:t>социокультурным нормам, традициям семьи, общества, государства</a:t>
            </a:r>
          </a:p>
          <a:p>
            <a:pPr>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ф</a:t>
            </a:r>
            <a:r>
              <a:rPr lang="ru-RU" sz="2000" dirty="0" smtClean="0">
                <a:latin typeface="Times New Roman" panose="02020603050405020304" pitchFamily="18" charset="0"/>
                <a:cs typeface="Times New Roman" panose="02020603050405020304" pitchFamily="18" charset="0"/>
              </a:rPr>
              <a:t>ормировать </a:t>
            </a:r>
            <a:r>
              <a:rPr lang="ru-RU" sz="2000" b="1" dirty="0" smtClean="0">
                <a:latin typeface="Times New Roman" panose="02020603050405020304" pitchFamily="18" charset="0"/>
                <a:cs typeface="Times New Roman" panose="02020603050405020304" pitchFamily="18" charset="0"/>
              </a:rPr>
              <a:t>познавательные интересы и познавательные действия </a:t>
            </a:r>
            <a:r>
              <a:rPr lang="ru-RU" sz="2000" dirty="0" smtClean="0">
                <a:latin typeface="Times New Roman" panose="02020603050405020304" pitchFamily="18" charset="0"/>
                <a:cs typeface="Times New Roman" panose="02020603050405020304" pitchFamily="18" charset="0"/>
              </a:rPr>
              <a:t>в различных видах деятельности</a:t>
            </a:r>
          </a:p>
          <a:p>
            <a:pPr>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у</a:t>
            </a:r>
            <a:r>
              <a:rPr lang="ru-RU" sz="2000" dirty="0" smtClean="0">
                <a:latin typeface="Times New Roman" panose="02020603050405020304" pitchFamily="18" charset="0"/>
                <a:cs typeface="Times New Roman" panose="02020603050405020304" pitchFamily="18" charset="0"/>
              </a:rPr>
              <a:t>читывать </a:t>
            </a:r>
            <a:r>
              <a:rPr lang="ru-RU" sz="2000" b="1" dirty="0" smtClean="0">
                <a:latin typeface="Times New Roman" panose="02020603050405020304" pitchFamily="18" charset="0"/>
                <a:cs typeface="Times New Roman" panose="02020603050405020304" pitchFamily="18" charset="0"/>
              </a:rPr>
              <a:t>этнокультурную ситуацию развития детей</a:t>
            </a:r>
          </a:p>
          <a:p>
            <a:pPr>
              <a:buFont typeface="Wingdings" panose="05000000000000000000" pitchFamily="2" charset="2"/>
              <a:buChar char="Ø"/>
            </a:pPr>
            <a:r>
              <a:rPr lang="ru-RU" sz="2000" dirty="0">
                <a:latin typeface="Times New Roman" panose="02020603050405020304" pitchFamily="18" charset="0"/>
                <a:cs typeface="Times New Roman" panose="02020603050405020304" pitchFamily="18" charset="0"/>
              </a:rPr>
              <a:t>о</a:t>
            </a:r>
            <a:r>
              <a:rPr lang="ru-RU" sz="2000" dirty="0" smtClean="0">
                <a:latin typeface="Times New Roman" panose="02020603050405020304" pitchFamily="18" charset="0"/>
                <a:cs typeface="Times New Roman" panose="02020603050405020304" pitchFamily="18" charset="0"/>
              </a:rPr>
              <a:t>беспечивать </a:t>
            </a:r>
            <a:r>
              <a:rPr lang="ru-RU" sz="2000" b="1" dirty="0" smtClean="0">
                <a:latin typeface="Times New Roman" panose="02020603050405020304" pitchFamily="18" charset="0"/>
                <a:cs typeface="Times New Roman" panose="02020603050405020304" pitchFamily="18" charset="0"/>
              </a:rPr>
              <a:t>возрастную адекватность </a:t>
            </a:r>
            <a:r>
              <a:rPr lang="ru-RU" sz="2000" dirty="0" smtClean="0">
                <a:latin typeface="Times New Roman" panose="02020603050405020304" pitchFamily="18" charset="0"/>
                <a:cs typeface="Times New Roman" panose="02020603050405020304" pitchFamily="18" charset="0"/>
              </a:rPr>
              <a:t>дошкольного образования, когда условия, требования, методы соответствуют возрасту и особенностям развития детей</a:t>
            </a:r>
          </a:p>
          <a:p>
            <a:pPr>
              <a:buFont typeface="Wingdings" panose="05000000000000000000" pitchFamily="2" charset="2"/>
              <a:buChar char="Ø"/>
            </a:pPr>
            <a:r>
              <a:rPr lang="ru-RU" sz="2000" b="1" dirty="0">
                <a:latin typeface="Times New Roman" panose="02020603050405020304" pitchFamily="18" charset="0"/>
                <a:cs typeface="Times New Roman" panose="02020603050405020304" pitchFamily="18" charset="0"/>
              </a:rPr>
              <a:t>о</a:t>
            </a:r>
            <a:r>
              <a:rPr lang="ru-RU" sz="2000" b="1" dirty="0" smtClean="0">
                <a:latin typeface="Times New Roman" panose="02020603050405020304" pitchFamily="18" charset="0"/>
                <a:cs typeface="Times New Roman" panose="02020603050405020304" pitchFamily="18" charset="0"/>
              </a:rPr>
              <a:t>рганизовывать сотрудничество ДОО с семьей</a:t>
            </a:r>
            <a:endParaRPr lang="ru-RU"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635997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16632"/>
            <a:ext cx="8136904" cy="1301006"/>
          </a:xfrm>
        </p:spPr>
        <p:txBody>
          <a:bodyPr>
            <a:normAutofit fontScale="90000"/>
          </a:bodyPr>
          <a:lstStyle/>
          <a:p>
            <a:r>
              <a:rPr lang="ru-RU" b="1" dirty="0" smtClean="0">
                <a:latin typeface="Times New Roman" panose="02020603050405020304" pitchFamily="18" charset="0"/>
                <a:cs typeface="Times New Roman" panose="02020603050405020304" pitchFamily="18" charset="0"/>
              </a:rPr>
              <a:t>Планируемые результаты на этапе завершения освоения ФОП ДО </a:t>
            </a:r>
            <a:r>
              <a:rPr lang="ru-RU" dirty="0" smtClean="0"/>
              <a:t>(</a:t>
            </a:r>
            <a:r>
              <a:rPr lang="ru-RU" sz="2700" dirty="0" smtClean="0">
                <a:latin typeface="Times New Roman" panose="02020603050405020304" pitchFamily="18" charset="0"/>
                <a:cs typeface="Times New Roman" panose="02020603050405020304" pitchFamily="18" charset="0"/>
              </a:rPr>
              <a:t>к концу дошкольного возраста) (п.15.4 ФОП ДО)</a:t>
            </a:r>
            <a:endParaRPr lang="ru-RU" sz="27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
          </p:nvPr>
        </p:nvSpPr>
        <p:spPr>
          <a:xfrm>
            <a:off x="323528" y="1417638"/>
            <a:ext cx="8424936" cy="5323730"/>
          </a:xfrm>
        </p:spPr>
        <p:txBody>
          <a:bodyPr>
            <a:normAutofit lnSpcReduction="10000"/>
          </a:bodyPr>
          <a:lstStyle/>
          <a:p>
            <a:pPr>
              <a:buFont typeface="Wingdings" panose="05000000000000000000" pitchFamily="2" charset="2"/>
              <a:buChar char="v"/>
            </a:pPr>
            <a:r>
              <a:rPr lang="ru-RU" sz="2000" dirty="0">
                <a:latin typeface="Times New Roman" panose="02020603050405020304" pitchFamily="18" charset="0"/>
                <a:cs typeface="Times New Roman" panose="02020603050405020304" pitchFamily="18" charset="0"/>
              </a:rPr>
              <a:t>р</a:t>
            </a:r>
            <a:r>
              <a:rPr lang="ru-RU" sz="2000" dirty="0" smtClean="0">
                <a:latin typeface="Times New Roman" panose="02020603050405020304" pitchFamily="18" charset="0"/>
                <a:cs typeface="Times New Roman" panose="02020603050405020304" pitchFamily="18" charset="0"/>
              </a:rPr>
              <a:t>ебенок результативно </a:t>
            </a:r>
            <a:r>
              <a:rPr lang="ru-RU" sz="2000" b="1" dirty="0" smtClean="0">
                <a:latin typeface="Times New Roman" panose="02020603050405020304" pitchFamily="18" charset="0"/>
                <a:cs typeface="Times New Roman" panose="02020603050405020304" pitchFamily="18" charset="0"/>
              </a:rPr>
              <a:t>выполняет</a:t>
            </a:r>
            <a:r>
              <a:rPr lang="ru-RU" sz="2000" dirty="0" smtClean="0">
                <a:latin typeface="Times New Roman" panose="02020603050405020304" pitchFamily="18" charset="0"/>
                <a:cs typeface="Times New Roman" panose="02020603050405020304" pitchFamily="18" charset="0"/>
              </a:rPr>
              <a:t> физические упражнения (общеразвивающие, основные, спортивные), </a:t>
            </a:r>
            <a:r>
              <a:rPr lang="ru-RU" sz="2000" b="1" dirty="0" smtClean="0">
                <a:latin typeface="Times New Roman" panose="02020603050405020304" pitchFamily="18" charset="0"/>
                <a:cs typeface="Times New Roman" panose="02020603050405020304" pitchFamily="18" charset="0"/>
              </a:rPr>
              <a:t>участвует</a:t>
            </a:r>
            <a:r>
              <a:rPr lang="ru-RU" sz="2000" dirty="0" smtClean="0">
                <a:latin typeface="Times New Roman" panose="02020603050405020304" pitchFamily="18" charset="0"/>
                <a:cs typeface="Times New Roman" panose="02020603050405020304" pitchFamily="18" charset="0"/>
              </a:rPr>
              <a:t> в туристических пеших прогулках, </a:t>
            </a:r>
            <a:r>
              <a:rPr lang="ru-RU" sz="2000" b="1" dirty="0" smtClean="0">
                <a:latin typeface="Times New Roman" panose="02020603050405020304" pitchFamily="18" charset="0"/>
                <a:cs typeface="Times New Roman" panose="02020603050405020304" pitchFamily="18" charset="0"/>
              </a:rPr>
              <a:t>осваивает</a:t>
            </a:r>
            <a:r>
              <a:rPr lang="ru-RU" sz="2000" dirty="0" smtClean="0">
                <a:latin typeface="Times New Roman" panose="02020603050405020304" pitchFamily="18" charset="0"/>
                <a:cs typeface="Times New Roman" panose="02020603050405020304" pitchFamily="18" charset="0"/>
              </a:rPr>
              <a:t> простейшие туристические навыки, ориентируется на местности;</a:t>
            </a:r>
          </a:p>
          <a:p>
            <a:pPr>
              <a:buFont typeface="Wingdings" panose="05000000000000000000" pitchFamily="2" charset="2"/>
              <a:buChar char="v"/>
            </a:pPr>
            <a:r>
              <a:rPr lang="ru-RU" sz="2000" dirty="0">
                <a:latin typeface="Times New Roman" panose="02020603050405020304" pitchFamily="18" charset="0"/>
                <a:cs typeface="Times New Roman" panose="02020603050405020304" pitchFamily="18" charset="0"/>
              </a:rPr>
              <a:t>р</a:t>
            </a:r>
            <a:r>
              <a:rPr lang="ru-RU" sz="2000" dirty="0" smtClean="0">
                <a:latin typeface="Times New Roman" panose="02020603050405020304" pitchFamily="18" charset="0"/>
                <a:cs typeface="Times New Roman" panose="02020603050405020304" pitchFamily="18" charset="0"/>
              </a:rPr>
              <a:t>ебенок проявляет </a:t>
            </a:r>
            <a:r>
              <a:rPr lang="ru-RU" sz="2000" b="1" dirty="0" smtClean="0">
                <a:latin typeface="Times New Roman" panose="02020603050405020304" pitchFamily="18" charset="0"/>
                <a:cs typeface="Times New Roman" panose="02020603050405020304" pitchFamily="18" charset="0"/>
              </a:rPr>
              <a:t>элементы</a:t>
            </a:r>
            <a:r>
              <a:rPr lang="ru-RU" sz="2000" dirty="0" smtClean="0">
                <a:latin typeface="Times New Roman" panose="02020603050405020304" pitchFamily="18" charset="0"/>
                <a:cs typeface="Times New Roman" panose="02020603050405020304" pitchFamily="18" charset="0"/>
              </a:rPr>
              <a:t> творчества и двигательной деятельности;</a:t>
            </a:r>
          </a:p>
          <a:p>
            <a:pPr>
              <a:buFont typeface="Wingdings" panose="05000000000000000000" pitchFamily="2" charset="2"/>
              <a:buChar char="v"/>
            </a:pPr>
            <a:r>
              <a:rPr lang="ru-RU" sz="2000" dirty="0">
                <a:latin typeface="Times New Roman" panose="02020603050405020304" pitchFamily="18" charset="0"/>
                <a:cs typeface="Times New Roman" panose="02020603050405020304" pitchFamily="18" charset="0"/>
              </a:rPr>
              <a:t>р</a:t>
            </a:r>
            <a:r>
              <a:rPr lang="ru-RU" sz="2000" dirty="0" smtClean="0">
                <a:latin typeface="Times New Roman" panose="02020603050405020304" pitchFamily="18" charset="0"/>
                <a:cs typeface="Times New Roman" panose="02020603050405020304" pitchFamily="18" charset="0"/>
              </a:rPr>
              <a:t>ебенок проявляет нравственно-волевые качества, </a:t>
            </a:r>
            <a:r>
              <a:rPr lang="ru-RU" sz="2000" b="1" dirty="0" smtClean="0">
                <a:latin typeface="Times New Roman" panose="02020603050405020304" pitchFamily="18" charset="0"/>
                <a:cs typeface="Times New Roman" panose="02020603050405020304" pitchFamily="18" charset="0"/>
              </a:rPr>
              <a:t>самоконтроль</a:t>
            </a:r>
            <a:r>
              <a:rPr lang="ru-RU" sz="2000" dirty="0" smtClean="0">
                <a:latin typeface="Times New Roman" panose="02020603050405020304" pitchFamily="18" charset="0"/>
                <a:cs typeface="Times New Roman" panose="02020603050405020304" pitchFamily="18" charset="0"/>
              </a:rPr>
              <a:t> и может осуществлять </a:t>
            </a:r>
            <a:r>
              <a:rPr lang="ru-RU" sz="2000" b="1" dirty="0" smtClean="0">
                <a:latin typeface="Times New Roman" panose="02020603050405020304" pitchFamily="18" charset="0"/>
                <a:cs typeface="Times New Roman" panose="02020603050405020304" pitchFamily="18" charset="0"/>
              </a:rPr>
              <a:t>анализ</a:t>
            </a:r>
            <a:r>
              <a:rPr lang="ru-RU" sz="2000" dirty="0" smtClean="0">
                <a:latin typeface="Times New Roman" panose="02020603050405020304" pitchFamily="18" charset="0"/>
                <a:cs typeface="Times New Roman" panose="02020603050405020304" pitchFamily="18" charset="0"/>
              </a:rPr>
              <a:t> своей двигательной </a:t>
            </a:r>
            <a:r>
              <a:rPr lang="ru-RU" sz="2000" b="1" dirty="0" smtClean="0">
                <a:latin typeface="Times New Roman" panose="02020603050405020304" pitchFamily="18" charset="0"/>
                <a:cs typeface="Times New Roman" panose="02020603050405020304" pitchFamily="18" charset="0"/>
              </a:rPr>
              <a:t>деятельности</a:t>
            </a:r>
            <a:r>
              <a:rPr lang="ru-RU" sz="2000" dirty="0" smtClean="0">
                <a:latin typeface="Times New Roman" panose="02020603050405020304" pitchFamily="18" charset="0"/>
                <a:cs typeface="Times New Roman" panose="02020603050405020304" pitchFamily="18" charset="0"/>
              </a:rPr>
              <a:t>;</a:t>
            </a:r>
          </a:p>
          <a:p>
            <a:pPr>
              <a:buFont typeface="Wingdings" panose="05000000000000000000" pitchFamily="2" charset="2"/>
              <a:buChar char="v"/>
            </a:pPr>
            <a:r>
              <a:rPr lang="ru-RU" sz="2000" dirty="0">
                <a:latin typeface="Times New Roman" panose="02020603050405020304" pitchFamily="18" charset="0"/>
                <a:cs typeface="Times New Roman" panose="02020603050405020304" pitchFamily="18" charset="0"/>
              </a:rPr>
              <a:t>р</a:t>
            </a:r>
            <a:r>
              <a:rPr lang="ru-RU" sz="2000" dirty="0" smtClean="0">
                <a:latin typeface="Times New Roman" panose="02020603050405020304" pitchFamily="18" charset="0"/>
                <a:cs typeface="Times New Roman" panose="02020603050405020304" pitchFamily="18" charset="0"/>
              </a:rPr>
              <a:t>ебенок проявляет </a:t>
            </a:r>
            <a:r>
              <a:rPr lang="ru-RU" sz="2000" b="1" dirty="0" smtClean="0">
                <a:latin typeface="Times New Roman" panose="02020603050405020304" pitchFamily="18" charset="0"/>
                <a:cs typeface="Times New Roman" panose="02020603050405020304" pitchFamily="18" charset="0"/>
              </a:rPr>
              <a:t>духовно - нравственные качества и основы патриотизма</a:t>
            </a:r>
            <a:r>
              <a:rPr lang="ru-RU" sz="2000" dirty="0" smtClean="0">
                <a:latin typeface="Times New Roman" panose="02020603050405020304" pitchFamily="18" charset="0"/>
                <a:cs typeface="Times New Roman" panose="02020603050405020304" pitchFamily="18" charset="0"/>
              </a:rPr>
              <a:t> в ходе занятий физической культурой и ознакомлением с достижениями российского спорта;</a:t>
            </a:r>
          </a:p>
          <a:p>
            <a:pPr>
              <a:buFont typeface="Wingdings" panose="05000000000000000000" pitchFamily="2" charset="2"/>
              <a:buChar char="v"/>
            </a:pPr>
            <a:r>
              <a:rPr lang="ru-RU" sz="2000" dirty="0">
                <a:latin typeface="Times New Roman" panose="02020603050405020304" pitchFamily="18" charset="0"/>
                <a:cs typeface="Times New Roman" panose="02020603050405020304" pitchFamily="18" charset="0"/>
              </a:rPr>
              <a:t>р</a:t>
            </a:r>
            <a:r>
              <a:rPr lang="ru-RU" sz="2000" dirty="0" smtClean="0">
                <a:latin typeface="Times New Roman" panose="02020603050405020304" pitchFamily="18" charset="0"/>
                <a:cs typeface="Times New Roman" panose="02020603050405020304" pitchFamily="18" charset="0"/>
              </a:rPr>
              <a:t>ебенок </a:t>
            </a:r>
            <a:r>
              <a:rPr lang="ru-RU" sz="2000" b="1" dirty="0" smtClean="0">
                <a:latin typeface="Times New Roman" panose="02020603050405020304" pitchFamily="18" charset="0"/>
                <a:cs typeface="Times New Roman" panose="02020603050405020304" pitchFamily="18" charset="0"/>
              </a:rPr>
              <a:t>способен понимать свои переживания </a:t>
            </a:r>
            <a:r>
              <a:rPr lang="ru-RU" sz="2000" dirty="0" smtClean="0">
                <a:latin typeface="Times New Roman" panose="02020603050405020304" pitchFamily="18" charset="0"/>
                <a:cs typeface="Times New Roman" panose="02020603050405020304" pitchFamily="18" charset="0"/>
              </a:rPr>
              <a:t>и </a:t>
            </a:r>
            <a:r>
              <a:rPr lang="ru-RU" sz="2000" b="1" dirty="0" smtClean="0">
                <a:latin typeface="Times New Roman" panose="02020603050405020304" pitchFamily="18" charset="0"/>
                <a:cs typeface="Times New Roman" panose="02020603050405020304" pitchFamily="18" charset="0"/>
              </a:rPr>
              <a:t>причины их возникновения</a:t>
            </a:r>
            <a:r>
              <a:rPr lang="ru-RU" sz="2000" dirty="0" smtClean="0">
                <a:latin typeface="Times New Roman" panose="02020603050405020304" pitchFamily="18" charset="0"/>
                <a:cs typeface="Times New Roman" panose="02020603050405020304" pitchFamily="18" charset="0"/>
              </a:rPr>
              <a:t>, регулировать свое поведение и осуществлять выбор социально одобряемых действий в конкретных ситуациях, обосновывать свои ценностные ориентации;</a:t>
            </a:r>
          </a:p>
          <a:p>
            <a:pPr>
              <a:buFont typeface="Wingdings" panose="05000000000000000000" pitchFamily="2" charset="2"/>
              <a:buChar char="v"/>
            </a:pPr>
            <a:r>
              <a:rPr lang="ru-RU" sz="2000" dirty="0">
                <a:latin typeface="Times New Roman" panose="02020603050405020304" pitchFamily="18" charset="0"/>
                <a:cs typeface="Times New Roman" panose="02020603050405020304" pitchFamily="18" charset="0"/>
              </a:rPr>
              <a:t>р</a:t>
            </a:r>
            <a:r>
              <a:rPr lang="ru-RU" sz="2000" dirty="0" smtClean="0">
                <a:latin typeface="Times New Roman" panose="02020603050405020304" pitchFamily="18" charset="0"/>
                <a:cs typeface="Times New Roman" panose="02020603050405020304" pitchFamily="18" charset="0"/>
              </a:rPr>
              <a:t>ебенок </a:t>
            </a:r>
            <a:r>
              <a:rPr lang="ru-RU" sz="2000" b="1" dirty="0" smtClean="0">
                <a:latin typeface="Times New Roman" panose="02020603050405020304" pitchFamily="18" charset="0"/>
                <a:cs typeface="Times New Roman" panose="02020603050405020304" pitchFamily="18" charset="0"/>
              </a:rPr>
              <a:t>стремиться сохранять </a:t>
            </a:r>
            <a:r>
              <a:rPr lang="ru-RU" sz="2000" dirty="0" smtClean="0">
                <a:latin typeface="Times New Roman" panose="02020603050405020304" pitchFamily="18" charset="0"/>
                <a:cs typeface="Times New Roman" panose="02020603050405020304" pitchFamily="18" charset="0"/>
              </a:rPr>
              <a:t>позитивную самооценку;</a:t>
            </a:r>
          </a:p>
          <a:p>
            <a:pPr>
              <a:buFont typeface="Wingdings" panose="05000000000000000000" pitchFamily="2" charset="2"/>
              <a:buChar char="v"/>
            </a:pPr>
            <a:r>
              <a:rPr lang="ru-RU" sz="2000" dirty="0">
                <a:latin typeface="Times New Roman" panose="02020603050405020304" pitchFamily="18" charset="0"/>
                <a:cs typeface="Times New Roman" panose="02020603050405020304" pitchFamily="18" charset="0"/>
              </a:rPr>
              <a:t>у</a:t>
            </a:r>
            <a:r>
              <a:rPr lang="ru-RU" sz="2000" dirty="0" smtClean="0">
                <a:latin typeface="Times New Roman" panose="02020603050405020304" pitchFamily="18" charset="0"/>
                <a:cs typeface="Times New Roman" panose="02020603050405020304" pitchFamily="18" charset="0"/>
              </a:rPr>
              <a:t> ребенка </a:t>
            </a:r>
            <a:r>
              <a:rPr lang="ru-RU" sz="2000" b="1" dirty="0" smtClean="0">
                <a:latin typeface="Times New Roman" panose="02020603050405020304" pitchFamily="18" charset="0"/>
                <a:cs typeface="Times New Roman" panose="02020603050405020304" pitchFamily="18" charset="0"/>
              </a:rPr>
              <a:t>выражено стремление </a:t>
            </a:r>
            <a:r>
              <a:rPr lang="ru-RU" sz="2000" dirty="0" smtClean="0">
                <a:latin typeface="Times New Roman" panose="02020603050405020304" pitchFamily="18" charset="0"/>
                <a:cs typeface="Times New Roman" panose="02020603050405020304" pitchFamily="18" charset="0"/>
              </a:rPr>
              <a:t>заниматься социально-значимой деятельностью</a:t>
            </a:r>
          </a:p>
          <a:p>
            <a:pPr>
              <a:buFont typeface="Wingdings" panose="05000000000000000000" pitchFamily="2" charset="2"/>
              <a:buChar char="v"/>
            </a:pPr>
            <a:endParaRPr lang="ru-RU" sz="20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v"/>
            </a:pPr>
            <a:endParaRPr lang="ru-RU" dirty="0" smtClean="0"/>
          </a:p>
          <a:p>
            <a:pPr>
              <a:buFont typeface="Wingdings" panose="05000000000000000000" pitchFamily="2" charset="2"/>
              <a:buChar char="v"/>
            </a:pPr>
            <a:endParaRPr lang="ru-RU" dirty="0"/>
          </a:p>
        </p:txBody>
      </p:sp>
    </p:spTree>
    <p:extLst>
      <p:ext uri="{BB962C8B-B14F-4D97-AF65-F5344CB8AC3E}">
        <p14:creationId xmlns:p14="http://schemas.microsoft.com/office/powerpoint/2010/main" val="243103696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44624"/>
            <a:ext cx="8424936" cy="6696744"/>
          </a:xfrm>
        </p:spPr>
        <p:txBody>
          <a:bodyPr>
            <a:normAutofit/>
          </a:bodyPr>
          <a:lstStyle/>
          <a:p>
            <a:pPr>
              <a:buFont typeface="Wingdings" panose="05000000000000000000" pitchFamily="2" charset="2"/>
              <a:buChar char="v"/>
            </a:pPr>
            <a:r>
              <a:rPr lang="ru-RU" sz="2000" dirty="0">
                <a:latin typeface="Times New Roman" panose="02020603050405020304" pitchFamily="18" charset="0"/>
                <a:cs typeface="Times New Roman" panose="02020603050405020304" pitchFamily="18" charset="0"/>
              </a:rPr>
              <a:t>р</a:t>
            </a:r>
            <a:r>
              <a:rPr lang="ru-RU" sz="2000" dirty="0" smtClean="0">
                <a:latin typeface="Times New Roman" panose="02020603050405020304" pitchFamily="18" charset="0"/>
                <a:cs typeface="Times New Roman" panose="02020603050405020304" pitchFamily="18" charset="0"/>
              </a:rPr>
              <a:t>ебенок </a:t>
            </a:r>
            <a:r>
              <a:rPr lang="ru-RU" sz="2000" b="1" dirty="0" smtClean="0">
                <a:latin typeface="Times New Roman" panose="02020603050405020304" pitchFamily="18" charset="0"/>
                <a:cs typeface="Times New Roman" panose="02020603050405020304" pitchFamily="18" charset="0"/>
              </a:rPr>
              <a:t>способен откликаться </a:t>
            </a:r>
            <a:r>
              <a:rPr lang="ru-RU" sz="2000" dirty="0" smtClean="0">
                <a:latin typeface="Times New Roman" panose="02020603050405020304" pitchFamily="18" charset="0"/>
                <a:cs typeface="Times New Roman" panose="02020603050405020304" pitchFamily="18" charset="0"/>
              </a:rPr>
              <a:t>на эмоции близких людей, проявлять эмпатию (сочувствие, сопереживание, содействие);</a:t>
            </a:r>
          </a:p>
          <a:p>
            <a:pPr>
              <a:buFont typeface="Wingdings" panose="05000000000000000000" pitchFamily="2" charset="2"/>
              <a:buChar char="v"/>
            </a:pPr>
            <a:r>
              <a:rPr lang="ru-RU" sz="2000" dirty="0">
                <a:latin typeface="Times New Roman" panose="02020603050405020304" pitchFamily="18" charset="0"/>
                <a:cs typeface="Times New Roman" panose="02020603050405020304" pitchFamily="18" charset="0"/>
              </a:rPr>
              <a:t>р</a:t>
            </a:r>
            <a:r>
              <a:rPr lang="ru-RU" sz="2000" dirty="0" smtClean="0">
                <a:latin typeface="Times New Roman" panose="02020603050405020304" pitchFamily="18" charset="0"/>
                <a:cs typeface="Times New Roman" panose="02020603050405020304" pitchFamily="18" charset="0"/>
              </a:rPr>
              <a:t>ебенок </a:t>
            </a:r>
            <a:r>
              <a:rPr lang="ru-RU" sz="2000" b="1" dirty="0" smtClean="0">
                <a:latin typeface="Times New Roman" panose="02020603050405020304" pitchFamily="18" charset="0"/>
                <a:cs typeface="Times New Roman" panose="02020603050405020304" pitchFamily="18" charset="0"/>
              </a:rPr>
              <a:t>способен к осуществлению социальной навигации </a:t>
            </a:r>
            <a:r>
              <a:rPr lang="ru-RU" sz="2000" dirty="0" smtClean="0">
                <a:latin typeface="Times New Roman" panose="02020603050405020304" pitchFamily="18" charset="0"/>
                <a:cs typeface="Times New Roman" panose="02020603050405020304" pitchFamily="18" charset="0"/>
              </a:rPr>
              <a:t>как ориентации в социуме и соблюдению правил безопасности в реальном и цифровом взаимодействии;</a:t>
            </a:r>
          </a:p>
          <a:p>
            <a:pPr>
              <a:buFont typeface="Wingdings" panose="05000000000000000000" pitchFamily="2" charset="2"/>
              <a:buChar char="v"/>
            </a:pPr>
            <a:r>
              <a:rPr lang="ru-RU" sz="2000" dirty="0">
                <a:latin typeface="Times New Roman" panose="02020603050405020304" pitchFamily="18" charset="0"/>
                <a:cs typeface="Times New Roman" panose="02020603050405020304" pitchFamily="18" charset="0"/>
              </a:rPr>
              <a:t>р</a:t>
            </a:r>
            <a:r>
              <a:rPr lang="ru-RU" sz="2000" dirty="0" smtClean="0">
                <a:latin typeface="Times New Roman" panose="02020603050405020304" pitchFamily="18" charset="0"/>
                <a:cs typeface="Times New Roman" panose="02020603050405020304" pitchFamily="18" charset="0"/>
              </a:rPr>
              <a:t>ебенок имеет </a:t>
            </a:r>
            <a:r>
              <a:rPr lang="ru-RU" sz="2000" b="1" dirty="0" smtClean="0">
                <a:latin typeface="Times New Roman" panose="02020603050405020304" pitchFamily="18" charset="0"/>
                <a:cs typeface="Times New Roman" panose="02020603050405020304" pitchFamily="18" charset="0"/>
              </a:rPr>
              <a:t>представление о жизни людей в России</a:t>
            </a:r>
            <a:r>
              <a:rPr lang="ru-RU" sz="2000" dirty="0" smtClean="0">
                <a:latin typeface="Times New Roman" panose="02020603050405020304" pitchFamily="18" charset="0"/>
                <a:cs typeface="Times New Roman" panose="02020603050405020304" pitchFamily="18" charset="0"/>
              </a:rPr>
              <a:t>, имеет некоторые представления о важных исторических событиях Отечества;</a:t>
            </a:r>
          </a:p>
          <a:p>
            <a:pPr>
              <a:buFont typeface="Wingdings" panose="05000000000000000000" pitchFamily="2" charset="2"/>
              <a:buChar char="v"/>
            </a:pPr>
            <a:r>
              <a:rPr lang="ru-RU" sz="2000" dirty="0">
                <a:latin typeface="Times New Roman" panose="02020603050405020304" pitchFamily="18" charset="0"/>
                <a:cs typeface="Times New Roman" panose="02020603050405020304" pitchFamily="18" charset="0"/>
              </a:rPr>
              <a:t>и</a:t>
            </a:r>
            <a:r>
              <a:rPr lang="ru-RU" sz="2000" dirty="0" smtClean="0">
                <a:latin typeface="Times New Roman" panose="02020603050405020304" pitchFamily="18" charset="0"/>
                <a:cs typeface="Times New Roman" panose="02020603050405020304" pitchFamily="18" charset="0"/>
              </a:rPr>
              <a:t>меет представление о </a:t>
            </a:r>
            <a:r>
              <a:rPr lang="ru-RU" sz="2000" b="1" dirty="0" smtClean="0">
                <a:latin typeface="Times New Roman" panose="02020603050405020304" pitchFamily="18" charset="0"/>
                <a:cs typeface="Times New Roman" panose="02020603050405020304" pitchFamily="18" charset="0"/>
              </a:rPr>
              <a:t>многообразии стран и народов мира</a:t>
            </a:r>
            <a:r>
              <a:rPr lang="ru-RU" sz="2000" dirty="0" smtClean="0">
                <a:latin typeface="Times New Roman" panose="02020603050405020304" pitchFamily="18" charset="0"/>
                <a:cs typeface="Times New Roman" panose="02020603050405020304" pitchFamily="18" charset="0"/>
              </a:rPr>
              <a:t>;</a:t>
            </a:r>
          </a:p>
          <a:p>
            <a:pPr>
              <a:buFont typeface="Wingdings" panose="05000000000000000000" pitchFamily="2" charset="2"/>
              <a:buChar char="v"/>
            </a:pPr>
            <a:r>
              <a:rPr lang="ru-RU" sz="2000" dirty="0">
                <a:latin typeface="Times New Roman" panose="02020603050405020304" pitchFamily="18" charset="0"/>
                <a:cs typeface="Times New Roman" panose="02020603050405020304" pitchFamily="18" charset="0"/>
              </a:rPr>
              <a:t>р</a:t>
            </a:r>
            <a:r>
              <a:rPr lang="ru-RU" sz="2000" dirty="0" smtClean="0">
                <a:latin typeface="Times New Roman" panose="02020603050405020304" pitchFamily="18" charset="0"/>
                <a:cs typeface="Times New Roman" panose="02020603050405020304" pitchFamily="18" charset="0"/>
              </a:rPr>
              <a:t>ебенок </a:t>
            </a:r>
            <a:r>
              <a:rPr lang="ru-RU" sz="2000" b="1" dirty="0" smtClean="0">
                <a:latin typeface="Times New Roman" panose="02020603050405020304" pitchFamily="18" charset="0"/>
                <a:cs typeface="Times New Roman" panose="02020603050405020304" pitchFamily="18" charset="0"/>
              </a:rPr>
              <a:t>выражает интерес </a:t>
            </a:r>
            <a:r>
              <a:rPr lang="ru-RU" sz="2000" dirty="0" smtClean="0">
                <a:latin typeface="Times New Roman" panose="02020603050405020304" pitchFamily="18" charset="0"/>
                <a:cs typeface="Times New Roman" panose="02020603050405020304" pitchFamily="18" charset="0"/>
              </a:rPr>
              <a:t>к культурным традициям народа в процессе знакомства с различными видами и жанрами искусства;</a:t>
            </a:r>
          </a:p>
          <a:p>
            <a:pPr>
              <a:buFont typeface="Wingdings" panose="05000000000000000000" pitchFamily="2" charset="2"/>
              <a:buChar char="v"/>
            </a:pPr>
            <a:r>
              <a:rPr lang="ru-RU" sz="2000" dirty="0">
                <a:latin typeface="Times New Roman" panose="02020603050405020304" pitchFamily="18" charset="0"/>
                <a:cs typeface="Times New Roman" panose="02020603050405020304" pitchFamily="18" charset="0"/>
              </a:rPr>
              <a:t>о</a:t>
            </a:r>
            <a:r>
              <a:rPr lang="ru-RU" sz="2000" dirty="0" smtClean="0">
                <a:latin typeface="Times New Roman" panose="02020603050405020304" pitchFamily="18" charset="0"/>
                <a:cs typeface="Times New Roman" panose="02020603050405020304" pitchFamily="18" charset="0"/>
              </a:rPr>
              <a:t>бладает </a:t>
            </a:r>
            <a:r>
              <a:rPr lang="ru-RU" sz="2000" b="1" dirty="0" smtClean="0">
                <a:latin typeface="Times New Roman" panose="02020603050405020304" pitchFamily="18" charset="0"/>
                <a:cs typeface="Times New Roman" panose="02020603050405020304" pitchFamily="18" charset="0"/>
              </a:rPr>
              <a:t>начальными знаниями </a:t>
            </a:r>
            <a:r>
              <a:rPr lang="ru-RU" sz="2000" dirty="0" smtClean="0">
                <a:latin typeface="Times New Roman" panose="02020603050405020304" pitchFamily="18" charset="0"/>
                <a:cs typeface="Times New Roman" panose="02020603050405020304" pitchFamily="18" charset="0"/>
              </a:rPr>
              <a:t>об искусстве; </a:t>
            </a:r>
          </a:p>
          <a:p>
            <a:pPr>
              <a:buFont typeface="Wingdings" panose="05000000000000000000" pitchFamily="2" charset="2"/>
              <a:buChar char="v"/>
            </a:pPr>
            <a:r>
              <a:rPr lang="ru-RU" sz="2000" dirty="0">
                <a:latin typeface="Times New Roman" panose="02020603050405020304" pitchFamily="18" charset="0"/>
                <a:cs typeface="Times New Roman" panose="02020603050405020304" pitchFamily="18" charset="0"/>
              </a:rPr>
              <a:t>р</a:t>
            </a:r>
            <a:r>
              <a:rPr lang="ru-RU" sz="2000" dirty="0" smtClean="0">
                <a:latin typeface="Times New Roman" panose="02020603050405020304" pitchFamily="18" charset="0"/>
                <a:cs typeface="Times New Roman" panose="02020603050405020304" pitchFamily="18" charset="0"/>
              </a:rPr>
              <a:t>ебенок </a:t>
            </a:r>
            <a:r>
              <a:rPr lang="ru-RU" sz="2000" b="1" dirty="0" smtClean="0">
                <a:latin typeface="Times New Roman" panose="02020603050405020304" pitchFamily="18" charset="0"/>
                <a:cs typeface="Times New Roman" panose="02020603050405020304" pitchFamily="18" charset="0"/>
              </a:rPr>
              <a:t>способен планировать </a:t>
            </a:r>
            <a:r>
              <a:rPr lang="ru-RU" sz="2000" dirty="0" smtClean="0">
                <a:latin typeface="Times New Roman" panose="02020603050405020304" pitchFamily="18" charset="0"/>
                <a:cs typeface="Times New Roman" panose="02020603050405020304" pitchFamily="18" charset="0"/>
              </a:rPr>
              <a:t>свои действия, направленные на достижение конкретной цели;</a:t>
            </a:r>
          </a:p>
          <a:p>
            <a:pPr>
              <a:buFont typeface="Wingdings" panose="05000000000000000000" pitchFamily="2" charset="2"/>
              <a:buChar char="v"/>
            </a:pPr>
            <a:r>
              <a:rPr lang="ru-RU" sz="2000" b="1" dirty="0">
                <a:latin typeface="Times New Roman" panose="02020603050405020304" pitchFamily="18" charset="0"/>
                <a:cs typeface="Times New Roman" panose="02020603050405020304" pitchFamily="18" charset="0"/>
              </a:rPr>
              <a:t>д</a:t>
            </a:r>
            <a:r>
              <a:rPr lang="ru-RU" sz="2000" b="1" dirty="0" smtClean="0">
                <a:latin typeface="Times New Roman" panose="02020603050405020304" pitchFamily="18" charset="0"/>
                <a:cs typeface="Times New Roman" panose="02020603050405020304" pitchFamily="18" charset="0"/>
              </a:rPr>
              <a:t>емонстрирует сформированные предпосылки </a:t>
            </a:r>
            <a:r>
              <a:rPr lang="ru-RU" sz="2000" dirty="0" smtClean="0">
                <a:latin typeface="Times New Roman" panose="02020603050405020304" pitchFamily="18" charset="0"/>
                <a:cs typeface="Times New Roman" panose="02020603050405020304" pitchFamily="18" charset="0"/>
              </a:rPr>
              <a:t>к учебной деятельности и элементы готовности к школьному обучению;</a:t>
            </a:r>
          </a:p>
          <a:p>
            <a:pPr>
              <a:buFont typeface="Wingdings" panose="05000000000000000000" pitchFamily="2" charset="2"/>
              <a:buChar char="v"/>
            </a:pPr>
            <a:r>
              <a:rPr lang="ru-RU" sz="2000" dirty="0">
                <a:latin typeface="Times New Roman" panose="02020603050405020304" pitchFamily="18" charset="0"/>
                <a:cs typeface="Times New Roman" panose="02020603050405020304" pitchFamily="18" charset="0"/>
              </a:rPr>
              <a:t>р</a:t>
            </a:r>
            <a:r>
              <a:rPr lang="ru-RU" sz="2000" dirty="0" smtClean="0">
                <a:latin typeface="Times New Roman" panose="02020603050405020304" pitchFamily="18" charset="0"/>
                <a:cs typeface="Times New Roman" panose="02020603050405020304" pitchFamily="18" charset="0"/>
              </a:rPr>
              <a:t>ебенок </a:t>
            </a:r>
            <a:r>
              <a:rPr lang="ru-RU" sz="2000" b="1" dirty="0" smtClean="0">
                <a:latin typeface="Times New Roman" panose="02020603050405020304" pitchFamily="18" charset="0"/>
                <a:cs typeface="Times New Roman" panose="02020603050405020304" pitchFamily="18" charset="0"/>
              </a:rPr>
              <a:t>обладает начальными знаниями </a:t>
            </a:r>
            <a:r>
              <a:rPr lang="ru-RU" sz="2000" dirty="0" smtClean="0">
                <a:latin typeface="Times New Roman" panose="02020603050405020304" pitchFamily="18" charset="0"/>
                <a:cs typeface="Times New Roman" panose="02020603050405020304" pitchFamily="18" charset="0"/>
              </a:rPr>
              <a:t>о природном и социальном мире в котором он живет: элементарными представлениями из области естествознания, математики, истории, искусства и спорта, информатики и инженерии и т.п.;</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135735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116632"/>
            <a:ext cx="8496944" cy="6357320"/>
          </a:xfrm>
        </p:spPr>
        <p:txBody>
          <a:bodyPr>
            <a:normAutofit/>
          </a:bodyPr>
          <a:lstStyle/>
          <a:p>
            <a:pPr>
              <a:buFont typeface="Wingdings" panose="05000000000000000000" pitchFamily="2" charset="2"/>
              <a:buChar char="v"/>
            </a:pPr>
            <a:r>
              <a:rPr lang="ru-RU" sz="2000" dirty="0">
                <a:latin typeface="Times New Roman" panose="02020603050405020304" pitchFamily="18" charset="0"/>
                <a:cs typeface="Times New Roman" panose="02020603050405020304" pitchFamily="18" charset="0"/>
              </a:rPr>
              <a:t>р</a:t>
            </a:r>
            <a:r>
              <a:rPr lang="ru-RU" sz="2000" dirty="0" smtClean="0">
                <a:latin typeface="Times New Roman" panose="02020603050405020304" pitchFamily="18" charset="0"/>
                <a:cs typeface="Times New Roman" panose="02020603050405020304" pitchFamily="18" charset="0"/>
              </a:rPr>
              <a:t>ебенок </a:t>
            </a:r>
            <a:r>
              <a:rPr lang="ru-RU" sz="2000" b="1" dirty="0" smtClean="0">
                <a:latin typeface="Times New Roman" panose="02020603050405020304" pitchFamily="18" charset="0"/>
                <a:cs typeface="Times New Roman" panose="02020603050405020304" pitchFamily="18" charset="0"/>
              </a:rPr>
              <a:t>проявляет любознательность</a:t>
            </a:r>
            <a:r>
              <a:rPr lang="ru-RU" sz="2000" dirty="0" smtClean="0">
                <a:latin typeface="Times New Roman" panose="02020603050405020304" pitchFamily="18" charset="0"/>
                <a:cs typeface="Times New Roman" panose="02020603050405020304" pitchFamily="18" charset="0"/>
              </a:rPr>
              <a:t>, активно задает вопросы взрослым и сверстникам; </a:t>
            </a:r>
            <a:r>
              <a:rPr lang="ru-RU" sz="2000" b="1" dirty="0" smtClean="0">
                <a:latin typeface="Times New Roman" panose="02020603050405020304" pitchFamily="18" charset="0"/>
                <a:cs typeface="Times New Roman" panose="02020603050405020304" pitchFamily="18" charset="0"/>
              </a:rPr>
              <a:t>интересуется субъективно новым и неизвестным в окружающем мире</a:t>
            </a:r>
            <a:r>
              <a:rPr lang="ru-RU" sz="2000" dirty="0" smtClean="0">
                <a:latin typeface="Times New Roman" panose="02020603050405020304" pitchFamily="18" charset="0"/>
                <a:cs typeface="Times New Roman" panose="02020603050405020304" pitchFamily="18" charset="0"/>
              </a:rPr>
              <a:t>; способен </a:t>
            </a:r>
            <a:r>
              <a:rPr lang="ru-RU" sz="2000" b="1" dirty="0" smtClean="0">
                <a:latin typeface="Times New Roman" panose="02020603050405020304" pitchFamily="18" charset="0"/>
                <a:cs typeface="Times New Roman" panose="02020603050405020304" pitchFamily="18" charset="0"/>
              </a:rPr>
              <a:t>самостоятельно придумывать</a:t>
            </a:r>
            <a:r>
              <a:rPr lang="ru-RU" sz="2000" dirty="0" smtClean="0">
                <a:latin typeface="Times New Roman" panose="02020603050405020304" pitchFamily="18" charset="0"/>
                <a:cs typeface="Times New Roman" panose="02020603050405020304" pitchFamily="18" charset="0"/>
              </a:rPr>
              <a:t> объяснения явлениям природы и поступкам людей; </a:t>
            </a:r>
            <a:r>
              <a:rPr lang="ru-RU" sz="2000" b="1" dirty="0" smtClean="0">
                <a:latin typeface="Times New Roman" panose="02020603050405020304" pitchFamily="18" charset="0"/>
                <a:cs typeface="Times New Roman" panose="02020603050405020304" pitchFamily="18" charset="0"/>
              </a:rPr>
              <a:t>склонен</a:t>
            </a:r>
            <a:r>
              <a:rPr lang="ru-RU" sz="2000" dirty="0" smtClean="0">
                <a:latin typeface="Times New Roman" panose="02020603050405020304" pitchFamily="18" charset="0"/>
                <a:cs typeface="Times New Roman" panose="02020603050405020304" pitchFamily="18" charset="0"/>
              </a:rPr>
              <a:t> </a:t>
            </a:r>
            <a:r>
              <a:rPr lang="ru-RU" sz="2000" b="1" dirty="0" smtClean="0">
                <a:latin typeface="Times New Roman" panose="02020603050405020304" pitchFamily="18" charset="0"/>
                <a:cs typeface="Times New Roman" panose="02020603050405020304" pitchFamily="18" charset="0"/>
              </a:rPr>
              <a:t>наблюдать, экспериментировать</a:t>
            </a:r>
            <a:r>
              <a:rPr lang="ru-RU" sz="2000" dirty="0" smtClean="0">
                <a:latin typeface="Times New Roman" panose="02020603050405020304" pitchFamily="18" charset="0"/>
                <a:cs typeface="Times New Roman" panose="02020603050405020304" pitchFamily="18" charset="0"/>
              </a:rPr>
              <a:t>; строить смысловую картину окружающей реальности, использует основные культурные способы деятельности;</a:t>
            </a:r>
          </a:p>
          <a:p>
            <a:pPr>
              <a:buFont typeface="Wingdings" panose="05000000000000000000" pitchFamily="2" charset="2"/>
              <a:buChar char="v"/>
            </a:pPr>
            <a:r>
              <a:rPr lang="ru-RU" sz="2000" dirty="0">
                <a:latin typeface="Times New Roman" panose="02020603050405020304" pitchFamily="18" charset="0"/>
                <a:cs typeface="Times New Roman" panose="02020603050405020304" pitchFamily="18" charset="0"/>
              </a:rPr>
              <a:t>р</a:t>
            </a:r>
            <a:r>
              <a:rPr lang="ru-RU" sz="2000" dirty="0" smtClean="0">
                <a:latin typeface="Times New Roman" panose="02020603050405020304" pitchFamily="18" charset="0"/>
                <a:cs typeface="Times New Roman" panose="02020603050405020304" pitchFamily="18" charset="0"/>
              </a:rPr>
              <a:t>ебенок имеет </a:t>
            </a:r>
            <a:r>
              <a:rPr lang="ru-RU" sz="2000" b="1" dirty="0" smtClean="0">
                <a:latin typeface="Times New Roman" panose="02020603050405020304" pitchFamily="18" charset="0"/>
                <a:cs typeface="Times New Roman" panose="02020603050405020304" pitchFamily="18" charset="0"/>
              </a:rPr>
              <a:t>разнообразные познавательные умения</a:t>
            </a:r>
            <a:r>
              <a:rPr lang="ru-RU" sz="2000" dirty="0" smtClean="0">
                <a:latin typeface="Times New Roman" panose="02020603050405020304" pitchFamily="18" charset="0"/>
                <a:cs typeface="Times New Roman" panose="02020603050405020304" pitchFamily="18" charset="0"/>
              </a:rPr>
              <a:t>: определяет противоречия, формирует задачу исследования, использует разные способы и средства проверки предположений: сравнение с эталонами, классификацию, систематизацию, некоторые цифровые средства и др.</a:t>
            </a:r>
            <a:endParaRPr lang="ru-RU" sz="2000"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47864" y="3789040"/>
            <a:ext cx="2725837" cy="2469718"/>
          </a:xfrm>
          <a:prstGeom prst="rect">
            <a:avLst/>
          </a:prstGeom>
        </p:spPr>
      </p:pic>
    </p:spTree>
    <p:extLst>
      <p:ext uri="{BB962C8B-B14F-4D97-AF65-F5344CB8AC3E}">
        <p14:creationId xmlns:p14="http://schemas.microsoft.com/office/powerpoint/2010/main" val="383617988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075240" cy="576064"/>
          </a:xfrm>
        </p:spPr>
        <p:txBody>
          <a:bodyPr anchor="t">
            <a:normAutofit fontScale="90000"/>
          </a:bodyPr>
          <a:lstStyle/>
          <a:p>
            <a:r>
              <a:rPr lang="ru-RU" sz="3300" b="1" dirty="0" smtClean="0">
                <a:latin typeface="Times New Roman" panose="02020603050405020304" pitchFamily="18" charset="0"/>
                <a:cs typeface="Times New Roman" panose="02020603050405020304" pitchFamily="18" charset="0"/>
              </a:rPr>
              <a:t>Педагогическая диагностика </a:t>
            </a:r>
            <a:r>
              <a:rPr lang="ru-RU" dirty="0" smtClean="0">
                <a:latin typeface="Times New Roman" panose="02020603050405020304" pitchFamily="18" charset="0"/>
                <a:cs typeface="Times New Roman" panose="02020603050405020304" pitchFamily="18" charset="0"/>
              </a:rPr>
              <a:t>(</a:t>
            </a:r>
            <a:r>
              <a:rPr lang="ru-RU" sz="2700" dirty="0" smtClean="0">
                <a:latin typeface="Times New Roman" panose="02020603050405020304" pitchFamily="18" charset="0"/>
                <a:cs typeface="Times New Roman" panose="02020603050405020304" pitchFamily="18" charset="0"/>
              </a:rPr>
              <a:t>п.16 ФОП</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
          </p:nvPr>
        </p:nvSpPr>
        <p:spPr>
          <a:xfrm>
            <a:off x="251520" y="764704"/>
            <a:ext cx="8280920" cy="5688632"/>
          </a:xfrm>
        </p:spPr>
        <p:txBody>
          <a:bodyPr/>
          <a:lstStyle/>
          <a:p>
            <a:pPr marL="0" indent="0">
              <a:buNone/>
            </a:pPr>
            <a:r>
              <a:rPr lang="ru-RU" sz="2000" dirty="0" smtClean="0">
                <a:latin typeface="Times New Roman" panose="02020603050405020304" pitchFamily="18" charset="0"/>
                <a:cs typeface="Times New Roman" panose="02020603050405020304" pitchFamily="18" charset="0"/>
              </a:rPr>
              <a:t>п. 16.1  Педагогическая диагностика достижений планируемых результатов направлена на изучение деятельностных умений ребенка, его интересов, предпочтений, склонностей, личностных способностей, способов взаимодействия с взрослыми и сверстниками</a:t>
            </a:r>
          </a:p>
          <a:p>
            <a:pPr marL="0" indent="0">
              <a:buNone/>
            </a:pPr>
            <a:endParaRPr lang="ru-RU" sz="2000" dirty="0">
              <a:latin typeface="Times New Roman" panose="02020603050405020304" pitchFamily="18" charset="0"/>
              <a:cs typeface="Times New Roman" panose="02020603050405020304" pitchFamily="18" charset="0"/>
            </a:endParaRPr>
          </a:p>
          <a:p>
            <a:pPr marL="0" indent="0">
              <a:buNone/>
            </a:pPr>
            <a:r>
              <a:rPr lang="ru-RU" sz="2000" dirty="0">
                <a:latin typeface="Times New Roman" panose="02020603050405020304" pitchFamily="18" charset="0"/>
                <a:cs typeface="Times New Roman" panose="02020603050405020304" pitchFamily="18" charset="0"/>
              </a:rPr>
              <a:t>п</a:t>
            </a:r>
            <a:r>
              <a:rPr lang="ru-RU" sz="2000" dirty="0" smtClean="0">
                <a:latin typeface="Times New Roman" panose="02020603050405020304" pitchFamily="18" charset="0"/>
                <a:cs typeface="Times New Roman" panose="02020603050405020304" pitchFamily="18" charset="0"/>
              </a:rPr>
              <a:t>. 16.2  Цели педагогической диагностики, а также особенности ее проведения определяются требованиями ФГОС ДО. При реализации программы может проводиться оценка индивидуального развития детей, которая осуществляется педагогом в рамках педагогической диагностики (п. 3.2.3 ФГОС ДО)</a:t>
            </a:r>
          </a:p>
          <a:p>
            <a:pPr marL="0" indent="0">
              <a:buNone/>
            </a:pPr>
            <a:endParaRPr lang="ru-RU" sz="2000" dirty="0">
              <a:latin typeface="Times New Roman" panose="02020603050405020304" pitchFamily="18" charset="0"/>
              <a:cs typeface="Times New Roman" panose="02020603050405020304" pitchFamily="18" charset="0"/>
            </a:endParaRPr>
          </a:p>
          <a:p>
            <a:pPr marL="0" indent="0">
              <a:buNone/>
            </a:pPr>
            <a:r>
              <a:rPr lang="ru-RU" sz="2000" dirty="0">
                <a:latin typeface="Times New Roman" panose="02020603050405020304" pitchFamily="18" charset="0"/>
                <a:cs typeface="Times New Roman" panose="02020603050405020304" pitchFamily="18" charset="0"/>
              </a:rPr>
              <a:t>п</a:t>
            </a:r>
            <a:r>
              <a:rPr lang="ru-RU" sz="2000" dirty="0" smtClean="0">
                <a:latin typeface="Times New Roman" panose="02020603050405020304" pitchFamily="18" charset="0"/>
                <a:cs typeface="Times New Roman" panose="02020603050405020304" pitchFamily="18" charset="0"/>
              </a:rPr>
              <a:t>. 16.5  Периодичность проведения педагогической диагностики определяется ДОО. Оптимальным является ее проведение на начальном этапе освоения ребенком образовательной программы в зависимости от времени его поступления в дошкольную группу (стартовая диагностика) и на завершающем этапе освоения программы его возрастной группой (заключительная, финальная диагностика)</a:t>
            </a:r>
          </a:p>
          <a:p>
            <a:pPr marL="0" indent="0">
              <a:buNone/>
            </a:pPr>
            <a:endParaRPr lang="ru-RU" dirty="0"/>
          </a:p>
        </p:txBody>
      </p:sp>
    </p:spTree>
    <p:extLst>
      <p:ext uri="{BB962C8B-B14F-4D97-AF65-F5344CB8AC3E}">
        <p14:creationId xmlns:p14="http://schemas.microsoft.com/office/powerpoint/2010/main" val="34392177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19256" cy="648072"/>
          </a:xfrm>
        </p:spPr>
        <p:txBody>
          <a:bodyPr anchor="t">
            <a:normAutofit/>
          </a:bodyPr>
          <a:lstStyle/>
          <a:p>
            <a:r>
              <a:rPr lang="ru-RU" sz="3200" b="1" dirty="0">
                <a:latin typeface="Times New Roman" panose="02020603050405020304" pitchFamily="18" charset="0"/>
                <a:cs typeface="Times New Roman" panose="02020603050405020304" pitchFamily="18" charset="0"/>
              </a:rPr>
              <a:t>Педагогическая диагностика </a:t>
            </a:r>
            <a:r>
              <a:rPr lang="ru-RU" dirty="0">
                <a:latin typeface="Times New Roman" panose="02020603050405020304" pitchFamily="18" charset="0"/>
                <a:cs typeface="Times New Roman" panose="02020603050405020304" pitchFamily="18" charset="0"/>
              </a:rPr>
              <a:t>(</a:t>
            </a:r>
            <a:r>
              <a:rPr lang="ru-RU" sz="2400" dirty="0">
                <a:latin typeface="Times New Roman" panose="02020603050405020304" pitchFamily="18" charset="0"/>
                <a:cs typeface="Times New Roman" panose="02020603050405020304" pitchFamily="18" charset="0"/>
              </a:rPr>
              <a:t>п.16 ФОП</a:t>
            </a:r>
            <a:r>
              <a:rPr lang="ru-RU" dirty="0">
                <a:latin typeface="Times New Roman" panose="02020603050405020304" pitchFamily="18" charset="0"/>
                <a:cs typeface="Times New Roman" panose="02020603050405020304" pitchFamily="18" charset="0"/>
              </a:rPr>
              <a:t>)</a:t>
            </a:r>
            <a:endParaRPr lang="ru-RU" dirty="0"/>
          </a:p>
        </p:txBody>
      </p:sp>
      <p:sp>
        <p:nvSpPr>
          <p:cNvPr id="3" name="Объект 2"/>
          <p:cNvSpPr>
            <a:spLocks noGrp="1"/>
          </p:cNvSpPr>
          <p:nvPr>
            <p:ph sz="quarter" idx="1"/>
          </p:nvPr>
        </p:nvSpPr>
        <p:spPr>
          <a:xfrm>
            <a:off x="179512" y="764704"/>
            <a:ext cx="8352928" cy="5709248"/>
          </a:xfrm>
        </p:spPr>
        <p:txBody>
          <a:bodyPr>
            <a:normAutofit/>
          </a:bodyPr>
          <a:lstStyle/>
          <a:p>
            <a:pPr marL="0" indent="0">
              <a:buNone/>
            </a:pPr>
            <a:r>
              <a:rPr lang="ru-RU" sz="2000" dirty="0">
                <a:latin typeface="Times New Roman" panose="02020603050405020304" pitchFamily="18" charset="0"/>
                <a:cs typeface="Times New Roman" panose="02020603050405020304" pitchFamily="18" charset="0"/>
              </a:rPr>
              <a:t>п</a:t>
            </a:r>
            <a:r>
              <a:rPr lang="ru-RU" sz="2000" dirty="0" smtClean="0">
                <a:latin typeface="Times New Roman" panose="02020603050405020304" pitchFamily="18" charset="0"/>
                <a:cs typeface="Times New Roman" panose="02020603050405020304" pitchFamily="18" charset="0"/>
              </a:rPr>
              <a:t>. 16.6  Педагогическая диагностика индивидуального развития детей </a:t>
            </a:r>
            <a:r>
              <a:rPr lang="ru-RU" sz="2000" b="1" dirty="0" smtClean="0">
                <a:latin typeface="Times New Roman" panose="02020603050405020304" pitchFamily="18" charset="0"/>
                <a:cs typeface="Times New Roman" panose="02020603050405020304" pitchFamily="18" charset="0"/>
              </a:rPr>
              <a:t>проводится педагогом в произвольной форме </a:t>
            </a:r>
            <a:r>
              <a:rPr lang="ru-RU" sz="2000" dirty="0" smtClean="0">
                <a:latin typeface="Times New Roman" panose="02020603050405020304" pitchFamily="18" charset="0"/>
                <a:cs typeface="Times New Roman" panose="02020603050405020304" pitchFamily="18" charset="0"/>
              </a:rPr>
              <a:t>на основе малоформализованных  </a:t>
            </a:r>
            <a:r>
              <a:rPr lang="ru-RU" sz="2000" b="1" dirty="0" smtClean="0">
                <a:latin typeface="Times New Roman" panose="02020603050405020304" pitchFamily="18" charset="0"/>
                <a:cs typeface="Times New Roman" panose="02020603050405020304" pitchFamily="18" charset="0"/>
              </a:rPr>
              <a:t>диагностических методов</a:t>
            </a:r>
            <a:r>
              <a:rPr lang="ru-RU" sz="2000" dirty="0" smtClean="0">
                <a:latin typeface="Times New Roman" panose="02020603050405020304" pitchFamily="18" charset="0"/>
                <a:cs typeface="Times New Roman" panose="02020603050405020304" pitchFamily="18" charset="0"/>
              </a:rPr>
              <a:t>: наблюдения, бесед с детьми, анализа продуктов детской деятельности (рисунков, работ по лепке, аппликации, построек, поделок и т.п.), специальных диагностических ситуаций. При необходимости педагог </a:t>
            </a:r>
            <a:r>
              <a:rPr lang="ru-RU" sz="2000" b="1" dirty="0" smtClean="0">
                <a:latin typeface="Times New Roman" panose="02020603050405020304" pitchFamily="18" charset="0"/>
                <a:cs typeface="Times New Roman" panose="02020603050405020304" pitchFamily="18" charset="0"/>
              </a:rPr>
              <a:t>может использовать специальные методики диагностики</a:t>
            </a:r>
            <a:r>
              <a:rPr lang="ru-RU" sz="2000" dirty="0" smtClean="0">
                <a:latin typeface="Times New Roman" panose="02020603050405020304" pitchFamily="18" charset="0"/>
                <a:cs typeface="Times New Roman" panose="02020603050405020304" pitchFamily="18" charset="0"/>
              </a:rPr>
              <a:t> физического, коммуникативного, познавательного, речевого, художественно-эстетического развития</a:t>
            </a:r>
          </a:p>
          <a:p>
            <a:pPr marL="0" indent="0">
              <a:buNone/>
            </a:pPr>
            <a:endParaRPr lang="ru-RU" sz="2000" dirty="0">
              <a:latin typeface="Times New Roman" panose="02020603050405020304" pitchFamily="18" charset="0"/>
              <a:cs typeface="Times New Roman" panose="02020603050405020304" pitchFamily="18" charset="0"/>
            </a:endParaRPr>
          </a:p>
          <a:p>
            <a:pPr marL="0" indent="0">
              <a:buNone/>
            </a:pPr>
            <a:r>
              <a:rPr lang="ru-RU" sz="2000" dirty="0">
                <a:latin typeface="Times New Roman" panose="02020603050405020304" pitchFamily="18" charset="0"/>
                <a:cs typeface="Times New Roman" panose="02020603050405020304" pitchFamily="18" charset="0"/>
              </a:rPr>
              <a:t>п</a:t>
            </a:r>
            <a:r>
              <a:rPr lang="ru-RU" sz="2000" dirty="0" smtClean="0">
                <a:latin typeface="Times New Roman" panose="02020603050405020304" pitchFamily="18" charset="0"/>
                <a:cs typeface="Times New Roman" panose="02020603050405020304" pitchFamily="18" charset="0"/>
              </a:rPr>
              <a:t>. 16.7  Основным методом педагогической диагностики является </a:t>
            </a:r>
            <a:r>
              <a:rPr lang="ru-RU" sz="2000" b="1" dirty="0" smtClean="0">
                <a:latin typeface="Times New Roman" panose="02020603050405020304" pitchFamily="18" charset="0"/>
                <a:cs typeface="Times New Roman" panose="02020603050405020304" pitchFamily="18" charset="0"/>
              </a:rPr>
              <a:t>наблюдение.</a:t>
            </a:r>
            <a:r>
              <a:rPr lang="ru-RU" sz="2000" dirty="0" smtClean="0">
                <a:latin typeface="Times New Roman" panose="02020603050405020304" pitchFamily="18" charset="0"/>
                <a:cs typeface="Times New Roman" panose="02020603050405020304" pitchFamily="18" charset="0"/>
              </a:rPr>
              <a:t> </a:t>
            </a:r>
          </a:p>
          <a:p>
            <a:pPr marL="0" indent="0">
              <a:buNone/>
            </a:pPr>
            <a:r>
              <a:rPr lang="ru-RU" sz="2000" dirty="0" smtClean="0">
                <a:latin typeface="Times New Roman" panose="02020603050405020304" pitchFamily="18" charset="0"/>
                <a:cs typeface="Times New Roman" panose="02020603050405020304" pitchFamily="18" charset="0"/>
              </a:rPr>
              <a:t>&lt;…&gt; </a:t>
            </a:r>
            <a:r>
              <a:rPr lang="ru-RU" sz="2000" b="1" dirty="0" smtClean="0">
                <a:latin typeface="Times New Roman" panose="02020603050405020304" pitchFamily="18" charset="0"/>
                <a:cs typeface="Times New Roman" panose="02020603050405020304" pitchFamily="18" charset="0"/>
              </a:rPr>
              <a:t>Результаты</a:t>
            </a:r>
            <a:r>
              <a:rPr lang="ru-RU" sz="2000" dirty="0" smtClean="0">
                <a:latin typeface="Times New Roman" panose="02020603050405020304" pitchFamily="18" charset="0"/>
                <a:cs typeface="Times New Roman" panose="02020603050405020304" pitchFamily="18" charset="0"/>
              </a:rPr>
              <a:t> наблюдения </a:t>
            </a:r>
            <a:r>
              <a:rPr lang="ru-RU" sz="2000" b="1" dirty="0" smtClean="0">
                <a:latin typeface="Times New Roman" panose="02020603050405020304" pitchFamily="18" charset="0"/>
                <a:cs typeface="Times New Roman" panose="02020603050405020304" pitchFamily="18" charset="0"/>
              </a:rPr>
              <a:t>фиксируются</a:t>
            </a:r>
            <a:r>
              <a:rPr lang="ru-RU" sz="2000" dirty="0" smtClean="0">
                <a:latin typeface="Times New Roman" panose="02020603050405020304" pitchFamily="18" charset="0"/>
                <a:cs typeface="Times New Roman" panose="02020603050405020304" pitchFamily="18" charset="0"/>
              </a:rPr>
              <a:t>, способ и форму их регистрации педагог выбирает самостоятельно. Оптимальной формой фиксации результатов наблюдения может являться </a:t>
            </a:r>
            <a:r>
              <a:rPr lang="ru-RU" sz="2000" b="1" dirty="0" smtClean="0">
                <a:latin typeface="Times New Roman" panose="02020603050405020304" pitchFamily="18" charset="0"/>
                <a:cs typeface="Times New Roman" panose="02020603050405020304" pitchFamily="18" charset="0"/>
              </a:rPr>
              <a:t>карта развития ребенка</a:t>
            </a:r>
            <a:r>
              <a:rPr lang="ru-RU" sz="2000" dirty="0" smtClean="0">
                <a:latin typeface="Times New Roman" panose="02020603050405020304" pitchFamily="18" charset="0"/>
                <a:cs typeface="Times New Roman" panose="02020603050405020304" pitchFamily="18" charset="0"/>
              </a:rPr>
              <a:t>. Педагог может составить ее самостоятельно, отразив показатели возрастного развития ребенка и критерии их оценивания.</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574690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16632"/>
            <a:ext cx="8280920" cy="864096"/>
          </a:xfrm>
        </p:spPr>
        <p:txBody>
          <a:bodyPr>
            <a:normAutofit fontScale="90000"/>
          </a:bodyPr>
          <a:lstStyle/>
          <a:p>
            <a:pPr algn="ctr"/>
            <a:r>
              <a:rPr lang="ru-RU" b="1" dirty="0" smtClean="0">
                <a:latin typeface="Times New Roman" panose="02020603050405020304" pitchFamily="18" charset="0"/>
                <a:cs typeface="Times New Roman" panose="02020603050405020304" pitchFamily="18" charset="0"/>
              </a:rPr>
              <a:t>Варианты фиксации педагогической диагностики</a:t>
            </a:r>
            <a:endParaRPr lang="ru-RU" b="1" dirty="0">
              <a:latin typeface="Times New Roman" panose="02020603050405020304" pitchFamily="18" charset="0"/>
              <a:cs typeface="Times New Roman" panose="02020603050405020304" pitchFamily="18" charset="0"/>
            </a:endParaRPr>
          </a:p>
        </p:txBody>
      </p:sp>
      <p:pic>
        <p:nvPicPr>
          <p:cNvPr id="4" name="Объект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323528" y="981074"/>
            <a:ext cx="8280920" cy="5688285"/>
          </a:xfrm>
        </p:spPr>
      </p:pic>
    </p:spTree>
    <p:extLst>
      <p:ext uri="{BB962C8B-B14F-4D97-AF65-F5344CB8AC3E}">
        <p14:creationId xmlns:p14="http://schemas.microsoft.com/office/powerpoint/2010/main" val="270784402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352928" cy="1642194"/>
          </a:xfrm>
        </p:spPr>
        <p:txBody>
          <a:bodyPr>
            <a:normAutofit/>
          </a:bodyPr>
          <a:lstStyle/>
          <a:p>
            <a:pPr algn="ctr"/>
            <a:r>
              <a:rPr lang="ru-RU" sz="3600" b="1" dirty="0" smtClean="0">
                <a:latin typeface="Times New Roman" panose="02020603050405020304" pitchFamily="18" charset="0"/>
                <a:cs typeface="Times New Roman" panose="02020603050405020304" pitchFamily="18" charset="0"/>
              </a:rPr>
              <a:t>Структура содержательного раздела ФОП ДО</a:t>
            </a:r>
            <a:endParaRPr lang="ru-RU" sz="3600" b="1" dirty="0">
              <a:latin typeface="Times New Roman" panose="02020603050405020304" pitchFamily="18" charset="0"/>
              <a:cs typeface="Times New Roman" panose="02020603050405020304" pitchFamily="18" charset="0"/>
            </a:endParaRPr>
          </a:p>
        </p:txBody>
      </p:sp>
      <p:pic>
        <p:nvPicPr>
          <p:cNvPr id="4" name="Picture 2" descr="C:\Documents and Settings\new\Рабочий стол\1674397730_grizly-club-p-bloknot-i-ruchka-klipart-2.png"/>
          <p:cNvPicPr>
            <a:picLocks noChangeAspect="1" noChangeArrowheads="1"/>
          </p:cNvPicPr>
          <p:nvPr/>
        </p:nvPicPr>
        <p:blipFill>
          <a:blip r:embed="rId2"/>
          <a:srcRect/>
          <a:stretch>
            <a:fillRect/>
          </a:stretch>
        </p:blipFill>
        <p:spPr bwMode="auto">
          <a:xfrm>
            <a:off x="3146082" y="2636912"/>
            <a:ext cx="2866077" cy="3034670"/>
          </a:xfrm>
          <a:prstGeom prst="rect">
            <a:avLst/>
          </a:prstGeom>
          <a:noFill/>
        </p:spPr>
      </p:pic>
    </p:spTree>
    <p:extLst>
      <p:ext uri="{BB962C8B-B14F-4D97-AF65-F5344CB8AC3E}">
        <p14:creationId xmlns:p14="http://schemas.microsoft.com/office/powerpoint/2010/main" val="6976987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972452" cy="1439850"/>
          </a:xfrm>
        </p:spPr>
        <p:txBody>
          <a:bodyPr>
            <a:normAutofit/>
          </a:bodyPr>
          <a:lstStyle/>
          <a:p>
            <a:pPr algn="ctr"/>
            <a:r>
              <a:rPr lang="ru-RU" b="1" dirty="0" smtClean="0">
                <a:latin typeface="Times New Roman" pitchFamily="18" charset="0"/>
                <a:cs typeface="Times New Roman" pitchFamily="18" charset="0"/>
              </a:rPr>
              <a:t>Федеральный закон</a:t>
            </a:r>
            <a:br>
              <a:rPr lang="ru-RU" b="1" dirty="0" smtClean="0">
                <a:latin typeface="Times New Roman" pitchFamily="18" charset="0"/>
                <a:cs typeface="Times New Roman" pitchFamily="18" charset="0"/>
              </a:rPr>
            </a:br>
            <a:r>
              <a:rPr lang="ru-RU" b="1" dirty="0" smtClean="0">
                <a:solidFill>
                  <a:srgbClr val="FF0000"/>
                </a:solidFill>
                <a:latin typeface="Times New Roman" pitchFamily="18" charset="0"/>
                <a:cs typeface="Times New Roman" pitchFamily="18" charset="0"/>
              </a:rPr>
              <a:t>от 24.09.2022 № 371 – ФЗ</a:t>
            </a:r>
            <a:br>
              <a:rPr lang="ru-RU" b="1" dirty="0" smtClean="0">
                <a:solidFill>
                  <a:srgbClr val="FF0000"/>
                </a:solidFill>
                <a:latin typeface="Times New Roman" pitchFamily="18" charset="0"/>
                <a:cs typeface="Times New Roman" pitchFamily="18" charset="0"/>
              </a:rPr>
            </a:br>
            <a:r>
              <a:rPr lang="ru-RU" sz="2200" dirty="0" smtClean="0">
                <a:solidFill>
                  <a:schemeClr val="tx1"/>
                </a:solidFill>
                <a:latin typeface="Times New Roman" pitchFamily="18" charset="0"/>
                <a:cs typeface="Times New Roman" pitchFamily="18" charset="0"/>
              </a:rPr>
              <a:t>(п.10</a:t>
            </a:r>
            <a:r>
              <a:rPr lang="ru-RU" sz="2200" dirty="0" smtClean="0">
                <a:latin typeface="Times New Roman" pitchFamily="18" charset="0"/>
                <a:cs typeface="Times New Roman" pitchFamily="18" charset="0"/>
              </a:rPr>
              <a:t>¹</a:t>
            </a:r>
            <a:r>
              <a:rPr lang="ru-RU" sz="2200" dirty="0" smtClean="0">
                <a:solidFill>
                  <a:schemeClr val="tx1"/>
                </a:solidFill>
                <a:latin typeface="Times New Roman" pitchFamily="18" charset="0"/>
                <a:cs typeface="Times New Roman" pitchFamily="18" charset="0"/>
              </a:rPr>
              <a:t> введен ФЗ)</a:t>
            </a:r>
            <a:endParaRPr lang="ru-RU" sz="2200" dirty="0">
              <a:solidFill>
                <a:schemeClr val="tx1"/>
              </a:solidFill>
            </a:endParaRPr>
          </a:p>
        </p:txBody>
      </p:sp>
      <p:sp>
        <p:nvSpPr>
          <p:cNvPr id="3" name="Содержимое 2"/>
          <p:cNvSpPr>
            <a:spLocks noGrp="1"/>
          </p:cNvSpPr>
          <p:nvPr>
            <p:ph sz="quarter" idx="1"/>
          </p:nvPr>
        </p:nvSpPr>
        <p:spPr>
          <a:xfrm>
            <a:off x="357158" y="2143116"/>
            <a:ext cx="8072494" cy="4572032"/>
          </a:xfrm>
        </p:spPr>
        <p:txBody>
          <a:bodyPr>
            <a:normAutofit/>
          </a:bodyPr>
          <a:lstStyle/>
          <a:p>
            <a:pPr>
              <a:buNone/>
            </a:pPr>
            <a:r>
              <a:rPr lang="ru-RU" dirty="0" smtClean="0">
                <a:latin typeface="Times New Roman" pitchFamily="18" charset="0"/>
                <a:cs typeface="Times New Roman" pitchFamily="18" charset="0"/>
              </a:rPr>
              <a:t>10¹ </a:t>
            </a:r>
            <a:r>
              <a:rPr lang="ru-RU" b="1" dirty="0" smtClean="0">
                <a:latin typeface="Times New Roman" pitchFamily="18" charset="0"/>
                <a:cs typeface="Times New Roman" pitchFamily="18" charset="0"/>
              </a:rPr>
              <a:t>Федеральная основная общеобразовательная программа </a:t>
            </a:r>
            <a:r>
              <a:rPr lang="ru-RU" dirty="0" smtClean="0">
                <a:latin typeface="Times New Roman" pitchFamily="18" charset="0"/>
                <a:cs typeface="Times New Roman" pitchFamily="18" charset="0"/>
              </a:rPr>
              <a:t>– учебно-методическая документация (федеральный учебный план, федеральный календарный учебный график, федеральные рабочие программы учебных предметов, курсов, дисциплин (модулей), иных компонентов, федеральная рабочая программа воспитания,  федеральный календарный план воспитательной работы) определяющая единые для Российской Федерации </a:t>
            </a:r>
            <a:r>
              <a:rPr lang="ru-RU" b="1" dirty="0" smtClean="0">
                <a:solidFill>
                  <a:srgbClr val="FF0000"/>
                </a:solidFill>
                <a:latin typeface="Times New Roman" pitchFamily="18" charset="0"/>
                <a:cs typeface="Times New Roman" pitchFamily="18" charset="0"/>
              </a:rPr>
              <a:t>базовые объем и содержание </a:t>
            </a:r>
            <a:r>
              <a:rPr lang="ru-RU" dirty="0" smtClean="0">
                <a:latin typeface="Times New Roman" pitchFamily="18" charset="0"/>
                <a:cs typeface="Times New Roman" pitchFamily="18" charset="0"/>
              </a:rPr>
              <a:t>образования определенного уровня и (или) определенной направленности, планируемые результаты освоения образовательной программы.</a:t>
            </a:r>
            <a:endParaRPr lang="ru-RU" dirty="0">
              <a:latin typeface="Times New Roman" pitchFamily="18" charset="0"/>
              <a:cs typeface="Times New Roman" pitchFamily="18" charset="0"/>
            </a:endParaRPr>
          </a:p>
        </p:txBody>
      </p:sp>
      <p:pic>
        <p:nvPicPr>
          <p:cNvPr id="4" name="Рисунок 3" descr="C:\Documents and Settings\new\Рабочий стол\05f011bd41cb4d4297585dc7b5c6fcd5.png"/>
          <p:cNvPicPr/>
          <p:nvPr/>
        </p:nvPicPr>
        <p:blipFill>
          <a:blip r:embed="rId2"/>
          <a:srcRect l="37200" t="13720" r="37787" b="14024"/>
          <a:stretch>
            <a:fillRect/>
          </a:stretch>
        </p:blipFill>
        <p:spPr bwMode="auto">
          <a:xfrm>
            <a:off x="7215206" y="142852"/>
            <a:ext cx="1414462" cy="2143140"/>
          </a:xfrm>
          <a:prstGeom prst="rect">
            <a:avLst/>
          </a:prstGeom>
          <a:noFill/>
          <a:ln w="9525">
            <a:noFill/>
            <a:miter lim="800000"/>
            <a:headEnd/>
            <a:tailEnd/>
          </a:ln>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latin typeface="Times New Roman" panose="02020603050405020304" pitchFamily="18" charset="0"/>
                <a:cs typeface="Times New Roman" panose="02020603050405020304" pitchFamily="18" charset="0"/>
              </a:rPr>
              <a:t>Федеральная рабочая программа образования</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
          </p:nvPr>
        </p:nvSpPr>
        <p:spPr>
          <a:xfrm>
            <a:off x="251520" y="1600200"/>
            <a:ext cx="8064896" cy="4873752"/>
          </a:xfrm>
        </p:spPr>
        <p:txBody>
          <a:bodyPr>
            <a:normAutofit/>
          </a:bodyPr>
          <a:lstStyle/>
          <a:p>
            <a:pPr>
              <a:buFont typeface="Wingdings" panose="05000000000000000000" pitchFamily="2" charset="2"/>
              <a:buChar char="ü"/>
            </a:pPr>
            <a:r>
              <a:rPr lang="ru-RU" sz="2000" dirty="0" smtClean="0">
                <a:latin typeface="Times New Roman" panose="02020603050405020304" pitchFamily="18" charset="0"/>
                <a:cs typeface="Times New Roman" panose="02020603050405020304" pitchFamily="18" charset="0"/>
              </a:rPr>
              <a:t>Рабочей программы образования ранее не было в ПООП. Это новый раздел.</a:t>
            </a:r>
          </a:p>
          <a:p>
            <a:pPr marL="0" indent="0">
              <a:buNone/>
            </a:pPr>
            <a:endParaRPr lang="ru-RU" sz="2000"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r>
              <a:rPr lang="ru-RU" sz="2000" dirty="0" smtClean="0">
                <a:latin typeface="Times New Roman" panose="02020603050405020304" pitchFamily="18" charset="0"/>
                <a:cs typeface="Times New Roman" panose="02020603050405020304" pitchFamily="18" charset="0"/>
              </a:rPr>
              <a:t>Он состоит из:</a:t>
            </a:r>
          </a:p>
          <a:p>
            <a:pPr marL="0" indent="0">
              <a:buNone/>
            </a:pP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   - пояснительной записки</a:t>
            </a:r>
          </a:p>
          <a:p>
            <a:pPr marL="0" indent="0">
              <a:buNone/>
            </a:pP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   - описания задач и содержания образования</a:t>
            </a:r>
          </a:p>
          <a:p>
            <a:pPr marL="0" indent="0">
              <a:buNone/>
            </a:pPr>
            <a:r>
              <a:rPr lang="ru-RU" sz="2000" dirty="0">
                <a:latin typeface="Times New Roman" panose="02020603050405020304" pitchFamily="18" charset="0"/>
                <a:cs typeface="Times New Roman" panose="02020603050405020304" pitchFamily="18" charset="0"/>
              </a:rPr>
              <a:t> </a:t>
            </a:r>
            <a:r>
              <a:rPr lang="ru-RU" sz="2000" dirty="0" smtClean="0">
                <a:latin typeface="Times New Roman" panose="02020603050405020304" pitchFamily="18" charset="0"/>
                <a:cs typeface="Times New Roman" panose="02020603050405020304" pitchFamily="18" charset="0"/>
              </a:rPr>
              <a:t>   - примерного списка литературных, художественных, музыкальных и  </a:t>
            </a:r>
            <a:r>
              <a:rPr lang="ru-RU" sz="2000" b="1" dirty="0" smtClean="0">
                <a:latin typeface="Times New Roman" panose="02020603050405020304" pitchFamily="18" charset="0"/>
                <a:cs typeface="Times New Roman" panose="02020603050405020304" pitchFamily="18" charset="0"/>
              </a:rPr>
              <a:t>кинематографических</a:t>
            </a:r>
            <a:r>
              <a:rPr lang="ru-RU" sz="2000" dirty="0" smtClean="0">
                <a:latin typeface="Times New Roman" panose="02020603050405020304" pitchFamily="18" charset="0"/>
                <a:cs typeface="Times New Roman" panose="02020603050405020304" pitchFamily="18" charset="0"/>
              </a:rPr>
              <a:t> </a:t>
            </a:r>
            <a:r>
              <a:rPr lang="ru-RU" sz="2000" b="1" dirty="0" smtClean="0">
                <a:latin typeface="Times New Roman" panose="02020603050405020304" pitchFamily="18" charset="0"/>
                <a:cs typeface="Times New Roman" panose="02020603050405020304" pitchFamily="18" charset="0"/>
              </a:rPr>
              <a:t>произведений</a:t>
            </a:r>
            <a:r>
              <a:rPr lang="ru-RU" sz="2000" dirty="0" smtClean="0">
                <a:latin typeface="Times New Roman" panose="02020603050405020304" pitchFamily="18" charset="0"/>
                <a:cs typeface="Times New Roman" panose="02020603050405020304" pitchFamily="18" charset="0"/>
              </a:rPr>
              <a:t> </a:t>
            </a:r>
            <a:r>
              <a:rPr lang="ru-RU" sz="2000" b="1" dirty="0">
                <a:solidFill>
                  <a:srgbClr val="FF0000"/>
                </a:solidFill>
                <a:latin typeface="Times New Roman" panose="02020603050405020304" pitchFamily="18" charset="0"/>
                <a:cs typeface="Times New Roman" panose="02020603050405020304" pitchFamily="18" charset="0"/>
              </a:rPr>
              <a:t>(!)</a:t>
            </a:r>
            <a:r>
              <a:rPr lang="ru-RU" sz="2000" dirty="0" smtClean="0">
                <a:latin typeface="Times New Roman" panose="02020603050405020304" pitchFamily="18" charset="0"/>
                <a:cs typeface="Times New Roman" panose="02020603050405020304" pitchFamily="18" charset="0"/>
              </a:rPr>
              <a:t> для реализации программы</a:t>
            </a:r>
          </a:p>
          <a:p>
            <a:pPr marL="0" indent="0">
              <a:buNone/>
            </a:pPr>
            <a:endParaRPr lang="ru-RU" sz="2000" dirty="0">
              <a:latin typeface="Times New Roman" panose="02020603050405020304" pitchFamily="18" charset="0"/>
              <a:cs typeface="Times New Roman" panose="02020603050405020304" pitchFamily="18" charset="0"/>
            </a:endParaRPr>
          </a:p>
          <a:p>
            <a:pPr>
              <a:buFont typeface="Wingdings" panose="05000000000000000000" pitchFamily="2" charset="2"/>
              <a:buChar char="ü"/>
            </a:pPr>
            <a:r>
              <a:rPr lang="ru-RU" sz="2000" dirty="0" smtClean="0">
                <a:latin typeface="Times New Roman" panose="02020603050405020304" pitchFamily="18" charset="0"/>
                <a:cs typeface="Times New Roman" panose="02020603050405020304" pitchFamily="18" charset="0"/>
              </a:rPr>
              <a:t>В федеральной рабочей программе описываются задачи и содержание образования по 5 образовательным областям для воспитанников разных возрастов от рождения до 7(8) лет.</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85680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147248" cy="936104"/>
          </a:xfrm>
        </p:spPr>
        <p:txBody>
          <a:bodyPr anchor="t">
            <a:normAutofit fontScale="90000"/>
          </a:bodyPr>
          <a:lstStyle/>
          <a:p>
            <a:pPr algn="ctr"/>
            <a:r>
              <a:rPr lang="ru-RU" dirty="0" smtClean="0">
                <a:latin typeface="Times New Roman" panose="02020603050405020304" pitchFamily="18" charset="0"/>
                <a:cs typeface="Times New Roman" panose="02020603050405020304" pitchFamily="18" charset="0"/>
              </a:rPr>
              <a:t>Содержание ФОП ДО</a:t>
            </a:r>
            <a:br>
              <a:rPr lang="ru-RU" dirty="0" smtClean="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ОО «</a:t>
            </a:r>
            <a:r>
              <a:rPr lang="ru-RU" b="1" dirty="0" smtClean="0">
                <a:latin typeface="Times New Roman" panose="02020603050405020304" pitchFamily="18" charset="0"/>
                <a:cs typeface="Times New Roman" panose="02020603050405020304" pitchFamily="18" charset="0"/>
              </a:rPr>
              <a:t>Социально-коммуникативное развитие»</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
          </p:nvPr>
        </p:nvSpPr>
        <p:spPr>
          <a:xfrm>
            <a:off x="251520" y="1072958"/>
            <a:ext cx="8352928" cy="5668409"/>
          </a:xfrm>
        </p:spPr>
        <p:txBody>
          <a:bodyPr>
            <a:normAutofit lnSpcReduction="10000"/>
          </a:bodyPr>
          <a:lstStyle/>
          <a:p>
            <a:pPr>
              <a:buFont typeface="Wingdings" panose="05000000000000000000" pitchFamily="2" charset="2"/>
              <a:buChar char="ü"/>
            </a:pPr>
            <a:r>
              <a:rPr lang="ru-RU" sz="2000" b="1" dirty="0">
                <a:latin typeface="Times New Roman" panose="02020603050405020304" pitchFamily="18" charset="0"/>
                <a:cs typeface="Times New Roman" panose="02020603050405020304" pitchFamily="18" charset="0"/>
              </a:rPr>
              <a:t>у</a:t>
            </a:r>
            <a:r>
              <a:rPr lang="ru-RU" sz="2000" b="1" dirty="0" smtClean="0">
                <a:latin typeface="Times New Roman" panose="02020603050405020304" pitchFamily="18" charset="0"/>
                <a:cs typeface="Times New Roman" panose="02020603050405020304" pitchFamily="18" charset="0"/>
              </a:rPr>
              <a:t>своение и присвоение норм, правил поведения </a:t>
            </a:r>
            <a:r>
              <a:rPr lang="ru-RU" sz="2000" dirty="0" smtClean="0">
                <a:latin typeface="Times New Roman" panose="02020603050405020304" pitchFamily="18" charset="0"/>
                <a:cs typeface="Times New Roman" panose="02020603050405020304" pitchFamily="18" charset="0"/>
              </a:rPr>
              <a:t>и морально-нравственных ценностей принятых в российском обществе;</a:t>
            </a:r>
          </a:p>
          <a:p>
            <a:pPr>
              <a:buFont typeface="Wingdings" panose="05000000000000000000" pitchFamily="2" charset="2"/>
              <a:buChar char="ü"/>
            </a:pPr>
            <a:r>
              <a:rPr lang="ru-RU" sz="2000" dirty="0">
                <a:latin typeface="Times New Roman" panose="02020603050405020304" pitchFamily="18" charset="0"/>
                <a:cs typeface="Times New Roman" panose="02020603050405020304" pitchFamily="18" charset="0"/>
              </a:rPr>
              <a:t>р</a:t>
            </a:r>
            <a:r>
              <a:rPr lang="ru-RU" sz="2000" dirty="0" smtClean="0">
                <a:latin typeface="Times New Roman" panose="02020603050405020304" pitchFamily="18" charset="0"/>
                <a:cs typeface="Times New Roman" panose="02020603050405020304" pitchFamily="18" charset="0"/>
              </a:rPr>
              <a:t>азвитие общения ребенка со взрослыми и сверстниками, формирование готовности к совместной деятельности и сотрудничеству;</a:t>
            </a:r>
          </a:p>
          <a:p>
            <a:pPr>
              <a:buFont typeface="Wingdings" panose="05000000000000000000" pitchFamily="2" charset="2"/>
              <a:buChar char="ü"/>
            </a:pPr>
            <a:r>
              <a:rPr lang="ru-RU" sz="2000" b="1" dirty="0">
                <a:latin typeface="Times New Roman" panose="02020603050405020304" pitchFamily="18" charset="0"/>
                <a:cs typeface="Times New Roman" panose="02020603050405020304" pitchFamily="18" charset="0"/>
              </a:rPr>
              <a:t>ф</a:t>
            </a:r>
            <a:r>
              <a:rPr lang="ru-RU" sz="2000" b="1" dirty="0" smtClean="0">
                <a:latin typeface="Times New Roman" panose="02020603050405020304" pitchFamily="18" charset="0"/>
                <a:cs typeface="Times New Roman" panose="02020603050405020304" pitchFamily="18" charset="0"/>
              </a:rPr>
              <a:t>ормирование у ребенка основ гражданственности и патриотизма, </a:t>
            </a:r>
            <a:r>
              <a:rPr lang="ru-RU" sz="2000" dirty="0" smtClean="0">
                <a:latin typeface="Times New Roman" panose="02020603050405020304" pitchFamily="18" charset="0"/>
                <a:cs typeface="Times New Roman" panose="02020603050405020304" pitchFamily="18" charset="0"/>
              </a:rPr>
              <a:t>уважительного отношения и чувства принадлежности к своей семье, сообществу детей и взрослых в Организации, </a:t>
            </a:r>
            <a:r>
              <a:rPr lang="ru-RU" sz="2000" b="1" dirty="0" smtClean="0">
                <a:latin typeface="Times New Roman" panose="02020603050405020304" pitchFamily="18" charset="0"/>
                <a:cs typeface="Times New Roman" panose="02020603050405020304" pitchFamily="18" charset="0"/>
              </a:rPr>
              <a:t>региону проживания и стране в целом;</a:t>
            </a:r>
          </a:p>
          <a:p>
            <a:pPr>
              <a:buFont typeface="Wingdings" panose="05000000000000000000" pitchFamily="2" charset="2"/>
              <a:buChar char="ü"/>
            </a:pPr>
            <a:r>
              <a:rPr lang="ru-RU" sz="2000" dirty="0">
                <a:latin typeface="Times New Roman" panose="02020603050405020304" pitchFamily="18" charset="0"/>
                <a:cs typeface="Times New Roman" panose="02020603050405020304" pitchFamily="18" charset="0"/>
              </a:rPr>
              <a:t>р</a:t>
            </a:r>
            <a:r>
              <a:rPr lang="ru-RU" sz="2000" dirty="0" smtClean="0">
                <a:latin typeface="Times New Roman" panose="02020603050405020304" pitchFamily="18" charset="0"/>
                <a:cs typeface="Times New Roman" panose="02020603050405020304" pitchFamily="18" charset="0"/>
              </a:rPr>
              <a:t>азвитие эмоциональной отзывчивости и переживания, социального и эмоционального интеллекта, воспитание гуманных чувств и отношений;</a:t>
            </a:r>
          </a:p>
          <a:p>
            <a:pPr>
              <a:buFont typeface="Wingdings" panose="05000000000000000000" pitchFamily="2" charset="2"/>
              <a:buChar char="ü"/>
            </a:pPr>
            <a:r>
              <a:rPr lang="ru-RU" sz="2000" dirty="0">
                <a:latin typeface="Times New Roman" panose="02020603050405020304" pitchFamily="18" charset="0"/>
                <a:cs typeface="Times New Roman" panose="02020603050405020304" pitchFamily="18" charset="0"/>
              </a:rPr>
              <a:t>р</a:t>
            </a:r>
            <a:r>
              <a:rPr lang="ru-RU" sz="2000" dirty="0" smtClean="0">
                <a:latin typeface="Times New Roman" panose="02020603050405020304" pitchFamily="18" charset="0"/>
                <a:cs typeface="Times New Roman" panose="02020603050405020304" pitchFamily="18" charset="0"/>
              </a:rPr>
              <a:t>азвитие самостоятельности и инициативности, </a:t>
            </a:r>
            <a:r>
              <a:rPr lang="ru-RU" sz="2000" b="1" dirty="0" smtClean="0">
                <a:latin typeface="Times New Roman" panose="02020603050405020304" pitchFamily="18" charset="0"/>
                <a:cs typeface="Times New Roman" panose="02020603050405020304" pitchFamily="18" charset="0"/>
              </a:rPr>
              <a:t>планирования</a:t>
            </a:r>
            <a:r>
              <a:rPr lang="ru-RU" sz="2000" dirty="0" smtClean="0">
                <a:latin typeface="Times New Roman" panose="02020603050405020304" pitchFamily="18" charset="0"/>
                <a:cs typeface="Times New Roman" panose="02020603050405020304" pitchFamily="18" charset="0"/>
              </a:rPr>
              <a:t> и регуляции ребенком собственных действий;</a:t>
            </a:r>
          </a:p>
          <a:p>
            <a:pPr>
              <a:buFont typeface="Wingdings" panose="05000000000000000000" pitchFamily="2" charset="2"/>
              <a:buChar char="ü"/>
            </a:pPr>
            <a:r>
              <a:rPr lang="ru-RU" sz="2000" dirty="0">
                <a:latin typeface="Times New Roman" panose="02020603050405020304" pitchFamily="18" charset="0"/>
                <a:cs typeface="Times New Roman" panose="02020603050405020304" pitchFamily="18" charset="0"/>
              </a:rPr>
              <a:t>ф</a:t>
            </a:r>
            <a:r>
              <a:rPr lang="ru-RU" sz="2000" dirty="0" smtClean="0">
                <a:latin typeface="Times New Roman" panose="02020603050405020304" pitchFamily="18" charset="0"/>
                <a:cs typeface="Times New Roman" panose="02020603050405020304" pitchFamily="18" charset="0"/>
              </a:rPr>
              <a:t>ормирование позитивных установок к различным видам деятельности, труда и творчества;</a:t>
            </a:r>
          </a:p>
          <a:p>
            <a:pPr>
              <a:buFont typeface="Wingdings" panose="05000000000000000000" pitchFamily="2" charset="2"/>
              <a:buChar char="ü"/>
            </a:pPr>
            <a:r>
              <a:rPr lang="ru-RU" sz="2000" dirty="0">
                <a:latin typeface="Times New Roman" panose="02020603050405020304" pitchFamily="18" charset="0"/>
                <a:cs typeface="Times New Roman" panose="02020603050405020304" pitchFamily="18" charset="0"/>
              </a:rPr>
              <a:t>ф</a:t>
            </a:r>
            <a:r>
              <a:rPr lang="ru-RU" sz="2000" dirty="0" smtClean="0">
                <a:latin typeface="Times New Roman" panose="02020603050405020304" pitchFamily="18" charset="0"/>
                <a:cs typeface="Times New Roman" panose="02020603050405020304" pitchFamily="18" charset="0"/>
              </a:rPr>
              <a:t>ормирование основ </a:t>
            </a:r>
            <a:r>
              <a:rPr lang="ru-RU" sz="2000" b="1" dirty="0" smtClean="0">
                <a:latin typeface="Times New Roman" panose="02020603050405020304" pitchFamily="18" charset="0"/>
                <a:cs typeface="Times New Roman" panose="02020603050405020304" pitchFamily="18" charset="0"/>
              </a:rPr>
              <a:t>социальной навигации </a:t>
            </a:r>
            <a:r>
              <a:rPr lang="ru-RU" sz="2000" dirty="0" smtClean="0">
                <a:latin typeface="Times New Roman" panose="02020603050405020304" pitchFamily="18" charset="0"/>
                <a:cs typeface="Times New Roman" panose="02020603050405020304" pitchFamily="18" charset="0"/>
              </a:rPr>
              <a:t>и безопасного поведения в быту и природе, социуме и медиапространстве (цифровой среде).</a:t>
            </a:r>
            <a:endParaRPr lang="ru-RU"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884063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568952" cy="1143000"/>
          </a:xfrm>
        </p:spPr>
        <p:txBody>
          <a:bodyPr anchor="t">
            <a:normAutofit/>
          </a:bodyPr>
          <a:lstStyle/>
          <a:p>
            <a:pPr algn="ctr"/>
            <a:r>
              <a:rPr lang="ru-RU" sz="2800" b="1" dirty="0" smtClean="0">
                <a:latin typeface="Times New Roman" panose="02020603050405020304" pitchFamily="18" charset="0"/>
                <a:cs typeface="Times New Roman" panose="02020603050405020304" pitchFamily="18" charset="0"/>
              </a:rPr>
              <a:t>Содержание ОО «Социально-коммуникативное развитие»</a:t>
            </a:r>
            <a:endParaRPr lang="ru-RU" sz="2800" b="1" dirty="0">
              <a:latin typeface="Times New Roman" panose="02020603050405020304" pitchFamily="18" charset="0"/>
              <a:cs typeface="Times New Roman" panose="02020603050405020304" pitchFamily="18" charset="0"/>
            </a:endParaRPr>
          </a:p>
        </p:txBody>
      </p:sp>
      <p:graphicFrame>
        <p:nvGraphicFramePr>
          <p:cNvPr id="5" name="Объект 4"/>
          <p:cNvGraphicFramePr>
            <a:graphicFrameLocks noGrp="1"/>
          </p:cNvGraphicFramePr>
          <p:nvPr>
            <p:ph sz="quarter" idx="1"/>
            <p:extLst>
              <p:ext uri="{D42A27DB-BD31-4B8C-83A1-F6EECF244321}">
                <p14:modId xmlns:p14="http://schemas.microsoft.com/office/powerpoint/2010/main" val="1150637153"/>
              </p:ext>
            </p:extLst>
          </p:nvPr>
        </p:nvGraphicFramePr>
        <p:xfrm>
          <a:off x="457200" y="1268760"/>
          <a:ext cx="7859216" cy="52050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1897394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7467600" cy="1008112"/>
          </a:xfrm>
        </p:spPr>
        <p:txBody>
          <a:bodyPr anchor="t">
            <a:normAutofit/>
          </a:bodyPr>
          <a:lstStyle/>
          <a:p>
            <a:pPr algn="ctr"/>
            <a:r>
              <a:rPr lang="ru-RU" dirty="0">
                <a:latin typeface="Times New Roman" panose="02020603050405020304" pitchFamily="18" charset="0"/>
                <a:cs typeface="Times New Roman" panose="02020603050405020304" pitchFamily="18" charset="0"/>
              </a:rPr>
              <a:t>Содержание ФОП ДО</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ОО </a:t>
            </a:r>
            <a:r>
              <a:rPr lang="ru-RU" dirty="0" smtClean="0">
                <a:latin typeface="Times New Roman" panose="02020603050405020304" pitchFamily="18" charset="0"/>
                <a:cs typeface="Times New Roman" panose="02020603050405020304" pitchFamily="18" charset="0"/>
              </a:rPr>
              <a:t>«</a:t>
            </a:r>
            <a:r>
              <a:rPr lang="ru-RU" b="1" dirty="0" smtClean="0">
                <a:latin typeface="Times New Roman" panose="02020603050405020304" pitchFamily="18" charset="0"/>
                <a:cs typeface="Times New Roman" panose="02020603050405020304" pitchFamily="18" charset="0"/>
              </a:rPr>
              <a:t>Познавательное развитие»</a:t>
            </a:r>
            <a:endParaRPr lang="ru-RU" dirty="0"/>
          </a:p>
        </p:txBody>
      </p:sp>
      <p:sp>
        <p:nvSpPr>
          <p:cNvPr id="3" name="Объект 2"/>
          <p:cNvSpPr>
            <a:spLocks noGrp="1"/>
          </p:cNvSpPr>
          <p:nvPr>
            <p:ph sz="quarter" idx="1"/>
          </p:nvPr>
        </p:nvSpPr>
        <p:spPr>
          <a:xfrm>
            <a:off x="251520" y="1124744"/>
            <a:ext cx="8280920" cy="5616624"/>
          </a:xfrm>
        </p:spPr>
        <p:txBody>
          <a:bodyPr>
            <a:normAutofit lnSpcReduction="10000"/>
          </a:bodyPr>
          <a:lstStyle/>
          <a:p>
            <a:pPr>
              <a:buFont typeface="Wingdings" panose="05000000000000000000" pitchFamily="2" charset="2"/>
              <a:buChar char="ü"/>
            </a:pPr>
            <a:r>
              <a:rPr lang="ru-RU" sz="2000" dirty="0">
                <a:latin typeface="Times New Roman" panose="02020603050405020304" pitchFamily="18" charset="0"/>
                <a:cs typeface="Times New Roman" panose="02020603050405020304" pitchFamily="18" charset="0"/>
              </a:rPr>
              <a:t>р</a:t>
            </a:r>
            <a:r>
              <a:rPr lang="ru-RU" sz="2000" dirty="0" smtClean="0">
                <a:latin typeface="Times New Roman" panose="02020603050405020304" pitchFamily="18" charset="0"/>
                <a:cs typeface="Times New Roman" panose="02020603050405020304" pitchFamily="18" charset="0"/>
              </a:rPr>
              <a:t>азвитие любознательности, </a:t>
            </a:r>
            <a:r>
              <a:rPr lang="ru-RU" sz="2000" dirty="0">
                <a:latin typeface="Times New Roman" panose="02020603050405020304" pitchFamily="18" charset="0"/>
                <a:cs typeface="Times New Roman" panose="02020603050405020304" pitchFamily="18" charset="0"/>
              </a:rPr>
              <a:t>интереса </a:t>
            </a:r>
            <a:r>
              <a:rPr lang="ru-RU" sz="2000" dirty="0" smtClean="0">
                <a:latin typeface="Times New Roman" panose="02020603050405020304" pitchFamily="18" charset="0"/>
                <a:cs typeface="Times New Roman" panose="02020603050405020304" pitchFamily="18" charset="0"/>
              </a:rPr>
              <a:t>и </a:t>
            </a:r>
            <a:r>
              <a:rPr lang="ru-RU" sz="2000" dirty="0">
                <a:latin typeface="Times New Roman" panose="02020603050405020304" pitchFamily="18" charset="0"/>
                <a:cs typeface="Times New Roman" panose="02020603050405020304" pitchFamily="18" charset="0"/>
              </a:rPr>
              <a:t>мотивации</a:t>
            </a:r>
            <a:r>
              <a:rPr lang="ru-RU" sz="2000" dirty="0" smtClean="0">
                <a:latin typeface="Times New Roman" panose="02020603050405020304" pitchFamily="18" charset="0"/>
                <a:cs typeface="Times New Roman" panose="02020603050405020304" pitchFamily="18" charset="0"/>
              </a:rPr>
              <a:t> к познавательной деятельности;</a:t>
            </a:r>
          </a:p>
          <a:p>
            <a:pPr>
              <a:buFont typeface="Wingdings" panose="05000000000000000000" pitchFamily="2" charset="2"/>
              <a:buChar char="ü"/>
            </a:pPr>
            <a:r>
              <a:rPr lang="ru-RU" sz="2000" b="1" dirty="0">
                <a:latin typeface="Times New Roman" panose="02020603050405020304" pitchFamily="18" charset="0"/>
                <a:cs typeface="Times New Roman" panose="02020603050405020304" pitchFamily="18" charset="0"/>
              </a:rPr>
              <a:t>о</a:t>
            </a:r>
            <a:r>
              <a:rPr lang="ru-RU" sz="2000" b="1" dirty="0" smtClean="0">
                <a:latin typeface="Times New Roman" panose="02020603050405020304" pitchFamily="18" charset="0"/>
                <a:cs typeface="Times New Roman" panose="02020603050405020304" pitchFamily="18" charset="0"/>
              </a:rPr>
              <a:t>своение сенсорных эталонов и перцептивных (обследовательских)действий, развитие поисковых исследовательских умений, мыслительных операций,</a:t>
            </a:r>
            <a:r>
              <a:rPr lang="ru-RU" sz="2000" dirty="0" smtClean="0">
                <a:latin typeface="Times New Roman" panose="02020603050405020304" pitchFamily="18" charset="0"/>
                <a:cs typeface="Times New Roman" panose="02020603050405020304" pitchFamily="18" charset="0"/>
              </a:rPr>
              <a:t> воображения и </a:t>
            </a:r>
            <a:r>
              <a:rPr lang="ru-RU" sz="2000" b="1" dirty="0" smtClean="0">
                <a:latin typeface="Times New Roman" panose="02020603050405020304" pitchFamily="18" charset="0"/>
                <a:cs typeface="Times New Roman" panose="02020603050405020304" pitchFamily="18" charset="0"/>
              </a:rPr>
              <a:t>способности к творческому преобразованию объектов познания, становление сознания;</a:t>
            </a:r>
          </a:p>
          <a:p>
            <a:pPr>
              <a:buFont typeface="Wingdings" panose="05000000000000000000" pitchFamily="2" charset="2"/>
              <a:buChar char="ü"/>
            </a:pPr>
            <a:r>
              <a:rPr lang="ru-RU" sz="2000" dirty="0">
                <a:latin typeface="Times New Roman" panose="02020603050405020304" pitchFamily="18" charset="0"/>
                <a:cs typeface="Times New Roman" panose="02020603050405020304" pitchFamily="18" charset="0"/>
              </a:rPr>
              <a:t>ф</a:t>
            </a:r>
            <a:r>
              <a:rPr lang="ru-RU" sz="2000" dirty="0" smtClean="0">
                <a:latin typeface="Times New Roman" panose="02020603050405020304" pitchFamily="18" charset="0"/>
                <a:cs typeface="Times New Roman" panose="02020603050405020304" pitchFamily="18" charset="0"/>
              </a:rPr>
              <a:t>ормирование представлений о количестве, числе, счете, величине, геометрических фигурах, пространстве, времени, математических </a:t>
            </a:r>
            <a:r>
              <a:rPr lang="ru-RU" sz="2000" b="1" dirty="0" smtClean="0">
                <a:latin typeface="Times New Roman" panose="02020603050405020304" pitchFamily="18" charset="0"/>
                <a:cs typeface="Times New Roman" panose="02020603050405020304" pitchFamily="18" charset="0"/>
              </a:rPr>
              <a:t>зависимостях и отношениях этих категорий, овладение логико-математическими способами познания</a:t>
            </a:r>
            <a:r>
              <a:rPr lang="ru-RU" sz="2000" dirty="0" smtClean="0">
                <a:latin typeface="Times New Roman" panose="02020603050405020304" pitchFamily="18" charset="0"/>
                <a:cs typeface="Times New Roman" panose="02020603050405020304" pitchFamily="18" charset="0"/>
              </a:rPr>
              <a:t>;</a:t>
            </a:r>
          </a:p>
          <a:p>
            <a:pPr>
              <a:buFont typeface="Wingdings" panose="05000000000000000000" pitchFamily="2" charset="2"/>
              <a:buChar char="ü"/>
            </a:pPr>
            <a:r>
              <a:rPr lang="ru-RU" sz="2000" dirty="0">
                <a:latin typeface="Times New Roman" panose="02020603050405020304" pitchFamily="18" charset="0"/>
                <a:cs typeface="Times New Roman" panose="02020603050405020304" pitchFamily="18" charset="0"/>
              </a:rPr>
              <a:t>ф</a:t>
            </a:r>
            <a:r>
              <a:rPr lang="ru-RU" sz="2000" dirty="0" smtClean="0">
                <a:latin typeface="Times New Roman" panose="02020603050405020304" pitchFamily="18" charset="0"/>
                <a:cs typeface="Times New Roman" panose="02020603050405020304" pitchFamily="18" charset="0"/>
              </a:rPr>
              <a:t>ормирование представлений о себе и ближайшем социальном окружении, культурно-исторических событиях, традициях и социокультурных ценностях малой родины и Отечества, многообразии стран и народов мира;</a:t>
            </a:r>
          </a:p>
          <a:p>
            <a:pPr>
              <a:buFont typeface="Wingdings" panose="05000000000000000000" pitchFamily="2" charset="2"/>
              <a:buChar char="ü"/>
            </a:pPr>
            <a:r>
              <a:rPr lang="ru-RU" sz="2000" dirty="0">
                <a:latin typeface="Times New Roman" panose="02020603050405020304" pitchFamily="18" charset="0"/>
                <a:cs typeface="Times New Roman" panose="02020603050405020304" pitchFamily="18" charset="0"/>
              </a:rPr>
              <a:t>ф</a:t>
            </a:r>
            <a:r>
              <a:rPr lang="ru-RU" sz="2000" dirty="0" smtClean="0">
                <a:latin typeface="Times New Roman" panose="02020603050405020304" pitchFamily="18" charset="0"/>
                <a:cs typeface="Times New Roman" panose="02020603050405020304" pitchFamily="18" charset="0"/>
              </a:rPr>
              <a:t>ормирование целостной картины мира, представлений об объектах окружающего мира, их свойствах и отношениях;</a:t>
            </a:r>
          </a:p>
          <a:p>
            <a:pPr>
              <a:buFont typeface="Wingdings" panose="05000000000000000000" pitchFamily="2" charset="2"/>
              <a:buChar char="ü"/>
            </a:pPr>
            <a:r>
              <a:rPr lang="ru-RU" sz="2000" dirty="0">
                <a:latin typeface="Times New Roman" panose="02020603050405020304" pitchFamily="18" charset="0"/>
                <a:cs typeface="Times New Roman" panose="02020603050405020304" pitchFamily="18" charset="0"/>
              </a:rPr>
              <a:t>ф</a:t>
            </a:r>
            <a:r>
              <a:rPr lang="ru-RU" sz="2000" dirty="0" smtClean="0">
                <a:latin typeface="Times New Roman" panose="02020603050405020304" pitchFamily="18" charset="0"/>
                <a:cs typeface="Times New Roman" panose="02020603050405020304" pitchFamily="18" charset="0"/>
              </a:rPr>
              <a:t>ормирование представлений о цифровых средствах окружающего.</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397882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88640"/>
            <a:ext cx="8424936" cy="936104"/>
          </a:xfrm>
        </p:spPr>
        <p:txBody>
          <a:bodyPr anchor="t">
            <a:normAutofit fontScale="90000"/>
          </a:bodyPr>
          <a:lstStyle/>
          <a:p>
            <a:pPr algn="ctr"/>
            <a:r>
              <a:rPr lang="ru-RU" sz="3200" b="1" dirty="0">
                <a:latin typeface="Times New Roman" panose="02020603050405020304" pitchFamily="18" charset="0"/>
                <a:cs typeface="Times New Roman" panose="02020603050405020304" pitchFamily="18" charset="0"/>
              </a:rPr>
              <a:t>Содержание ОО </a:t>
            </a:r>
            <a:r>
              <a:rPr lang="ru-RU" sz="3200" b="1" dirty="0" smtClean="0">
                <a:latin typeface="Times New Roman" panose="02020603050405020304" pitchFamily="18" charset="0"/>
                <a:cs typeface="Times New Roman" panose="02020603050405020304" pitchFamily="18" charset="0"/>
              </a:rPr>
              <a:t>«Познавательное </a:t>
            </a:r>
            <a:r>
              <a:rPr lang="ru-RU" sz="3200" b="1" dirty="0">
                <a:latin typeface="Times New Roman" panose="02020603050405020304" pitchFamily="18" charset="0"/>
                <a:cs typeface="Times New Roman" panose="02020603050405020304" pitchFamily="18" charset="0"/>
              </a:rPr>
              <a:t>развитие»</a:t>
            </a:r>
            <a:endParaRPr lang="ru-RU" dirty="0"/>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2271485429"/>
              </p:ext>
            </p:extLst>
          </p:nvPr>
        </p:nvGraphicFramePr>
        <p:xfrm>
          <a:off x="457200" y="1052736"/>
          <a:ext cx="7931224" cy="54210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2121212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16632"/>
            <a:ext cx="8280920" cy="1008112"/>
          </a:xfrm>
        </p:spPr>
        <p:txBody>
          <a:bodyPr anchor="t"/>
          <a:lstStyle/>
          <a:p>
            <a:pPr algn="ctr"/>
            <a:r>
              <a:rPr lang="ru-RU" dirty="0">
                <a:latin typeface="Times New Roman" panose="02020603050405020304" pitchFamily="18" charset="0"/>
                <a:cs typeface="Times New Roman" panose="02020603050405020304" pitchFamily="18" charset="0"/>
              </a:rPr>
              <a:t>Содержание ФОП ДО</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ОО </a:t>
            </a:r>
            <a:r>
              <a:rPr lang="ru-RU" dirty="0" smtClean="0">
                <a:latin typeface="Times New Roman" panose="02020603050405020304" pitchFamily="18" charset="0"/>
                <a:cs typeface="Times New Roman" panose="02020603050405020304" pitchFamily="18" charset="0"/>
              </a:rPr>
              <a:t>«</a:t>
            </a:r>
            <a:r>
              <a:rPr lang="ru-RU" b="1" dirty="0" smtClean="0">
                <a:latin typeface="Times New Roman" panose="02020603050405020304" pitchFamily="18" charset="0"/>
                <a:cs typeface="Times New Roman" panose="02020603050405020304" pitchFamily="18" charset="0"/>
              </a:rPr>
              <a:t>Речевое </a:t>
            </a:r>
            <a:r>
              <a:rPr lang="ru-RU" b="1" dirty="0">
                <a:latin typeface="Times New Roman" panose="02020603050405020304" pitchFamily="18" charset="0"/>
                <a:cs typeface="Times New Roman" panose="02020603050405020304" pitchFamily="18" charset="0"/>
              </a:rPr>
              <a:t>развитие»</a:t>
            </a:r>
            <a:endParaRPr lang="ru-RU" dirty="0"/>
          </a:p>
        </p:txBody>
      </p:sp>
      <p:sp>
        <p:nvSpPr>
          <p:cNvPr id="3" name="Объект 2"/>
          <p:cNvSpPr>
            <a:spLocks noGrp="1"/>
          </p:cNvSpPr>
          <p:nvPr>
            <p:ph sz="quarter" idx="1"/>
          </p:nvPr>
        </p:nvSpPr>
        <p:spPr>
          <a:xfrm>
            <a:off x="323528" y="1124744"/>
            <a:ext cx="8280920" cy="5349208"/>
          </a:xfrm>
        </p:spPr>
        <p:txBody>
          <a:bodyPr>
            <a:normAutofit lnSpcReduction="10000"/>
          </a:bodyPr>
          <a:lstStyle/>
          <a:p>
            <a:pPr>
              <a:buFont typeface="Wingdings" panose="05000000000000000000" pitchFamily="2" charset="2"/>
              <a:buChar char="ü"/>
            </a:pPr>
            <a:r>
              <a:rPr lang="ru-RU" b="1" dirty="0" smtClean="0">
                <a:latin typeface="Times New Roman" panose="02020603050405020304" pitchFamily="18" charset="0"/>
                <a:cs typeface="Times New Roman" panose="02020603050405020304" pitchFamily="18" charset="0"/>
              </a:rPr>
              <a:t>Владение речью как средством познания, коммуникации и самовыражения</a:t>
            </a:r>
          </a:p>
          <a:p>
            <a:pPr>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Формирование правильного звукопроизношения</a:t>
            </a:r>
          </a:p>
          <a:p>
            <a:pPr>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Развитие звуковой и интонационной культуры речи</a:t>
            </a:r>
          </a:p>
          <a:p>
            <a:pPr>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Формирование фонематического слуха</a:t>
            </a:r>
          </a:p>
          <a:p>
            <a:pPr>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Обогащение активного и пассивного словарного запаса</a:t>
            </a:r>
          </a:p>
          <a:p>
            <a:pPr>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Развитие грамматически правильной речи</a:t>
            </a:r>
          </a:p>
          <a:p>
            <a:pPr>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Развитие диалогической и монологической речи</a:t>
            </a:r>
          </a:p>
          <a:p>
            <a:pPr>
              <a:buFont typeface="Wingdings" panose="05000000000000000000" pitchFamily="2" charset="2"/>
              <a:buChar char="ü"/>
            </a:pPr>
            <a:r>
              <a:rPr lang="ru-RU" b="1" dirty="0" smtClean="0">
                <a:latin typeface="Times New Roman" panose="02020603050405020304" pitchFamily="18" charset="0"/>
                <a:cs typeface="Times New Roman" panose="02020603050405020304" pitchFamily="18" charset="0"/>
              </a:rPr>
              <a:t>Развитие интереса к фольклору и художественной литературе, развитие навыков слушания и понимания различных жанров, развитие образности речи и словесного творчества</a:t>
            </a:r>
          </a:p>
          <a:p>
            <a:pPr>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Формирование предпосылок к обучению грамоте</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94129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7467600" cy="504056"/>
          </a:xfrm>
        </p:spPr>
        <p:txBody>
          <a:bodyPr anchor="t">
            <a:normAutofit fontScale="90000"/>
          </a:bodyPr>
          <a:lstStyle/>
          <a:p>
            <a:pPr algn="ctr"/>
            <a:r>
              <a:rPr lang="ru-RU" sz="2800" b="1" dirty="0">
                <a:latin typeface="Times New Roman" panose="02020603050405020304" pitchFamily="18" charset="0"/>
                <a:cs typeface="Times New Roman" panose="02020603050405020304" pitchFamily="18" charset="0"/>
              </a:rPr>
              <a:t>Содержание ОО </a:t>
            </a:r>
            <a:r>
              <a:rPr lang="ru-RU" sz="2800" b="1" dirty="0" smtClean="0">
                <a:latin typeface="Times New Roman" panose="02020603050405020304" pitchFamily="18" charset="0"/>
                <a:cs typeface="Times New Roman" panose="02020603050405020304" pitchFamily="18" charset="0"/>
              </a:rPr>
              <a:t>«Речевое </a:t>
            </a:r>
            <a:r>
              <a:rPr lang="ru-RU" sz="2800" b="1" dirty="0">
                <a:latin typeface="Times New Roman" panose="02020603050405020304" pitchFamily="18" charset="0"/>
                <a:cs typeface="Times New Roman" panose="02020603050405020304" pitchFamily="18" charset="0"/>
              </a:rPr>
              <a:t>развитие»</a:t>
            </a:r>
            <a:endParaRPr lang="ru-RU" dirty="0"/>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2921756873"/>
              </p:ext>
            </p:extLst>
          </p:nvPr>
        </p:nvGraphicFramePr>
        <p:xfrm>
          <a:off x="457200" y="620713"/>
          <a:ext cx="8147248" cy="58531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794147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0"/>
            <a:ext cx="8496944" cy="1052736"/>
          </a:xfrm>
        </p:spPr>
        <p:txBody>
          <a:bodyPr anchor="t">
            <a:normAutofit/>
          </a:bodyPr>
          <a:lstStyle/>
          <a:p>
            <a:pPr algn="ctr"/>
            <a:r>
              <a:rPr lang="ru-RU" dirty="0">
                <a:latin typeface="Times New Roman" panose="02020603050405020304" pitchFamily="18" charset="0"/>
                <a:cs typeface="Times New Roman" panose="02020603050405020304" pitchFamily="18" charset="0"/>
              </a:rPr>
              <a:t>Содержание ФОП ДО</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ОО </a:t>
            </a:r>
            <a:r>
              <a:rPr lang="ru-RU" dirty="0" smtClean="0">
                <a:latin typeface="Times New Roman" panose="02020603050405020304" pitchFamily="18" charset="0"/>
                <a:cs typeface="Times New Roman" panose="02020603050405020304" pitchFamily="18" charset="0"/>
              </a:rPr>
              <a:t>«</a:t>
            </a:r>
            <a:r>
              <a:rPr lang="ru-RU" b="1" dirty="0" smtClean="0">
                <a:latin typeface="Times New Roman" panose="02020603050405020304" pitchFamily="18" charset="0"/>
                <a:cs typeface="Times New Roman" panose="02020603050405020304" pitchFamily="18" charset="0"/>
              </a:rPr>
              <a:t>Физическое </a:t>
            </a:r>
            <a:r>
              <a:rPr lang="ru-RU" b="1" dirty="0">
                <a:latin typeface="Times New Roman" panose="02020603050405020304" pitchFamily="18" charset="0"/>
                <a:cs typeface="Times New Roman" panose="02020603050405020304" pitchFamily="18" charset="0"/>
              </a:rPr>
              <a:t>развитие»</a:t>
            </a:r>
            <a:endParaRPr lang="ru-RU" dirty="0"/>
          </a:p>
        </p:txBody>
      </p:sp>
      <p:sp>
        <p:nvSpPr>
          <p:cNvPr id="3" name="Объект 2"/>
          <p:cNvSpPr>
            <a:spLocks noGrp="1"/>
          </p:cNvSpPr>
          <p:nvPr>
            <p:ph sz="quarter" idx="1"/>
          </p:nvPr>
        </p:nvSpPr>
        <p:spPr>
          <a:xfrm>
            <a:off x="251520" y="1052736"/>
            <a:ext cx="8352928" cy="5688632"/>
          </a:xfrm>
        </p:spPr>
        <p:txBody>
          <a:bodyPr>
            <a:normAutofit/>
          </a:bodyPr>
          <a:lstStyle/>
          <a:p>
            <a:pPr>
              <a:buFont typeface="Wingdings" panose="05000000000000000000" pitchFamily="2" charset="2"/>
              <a:buChar char="ü"/>
            </a:pPr>
            <a:r>
              <a:rPr lang="ru-RU" sz="2000" b="1" dirty="0">
                <a:latin typeface="Times New Roman" panose="02020603050405020304" pitchFamily="18" charset="0"/>
                <a:cs typeface="Times New Roman" panose="02020603050405020304" pitchFamily="18" charset="0"/>
              </a:rPr>
              <a:t>о</a:t>
            </a:r>
            <a:r>
              <a:rPr lang="ru-RU" sz="2000" b="1" dirty="0" smtClean="0">
                <a:latin typeface="Times New Roman" panose="02020603050405020304" pitchFamily="18" charset="0"/>
                <a:cs typeface="Times New Roman" panose="02020603050405020304" pitchFamily="18" charset="0"/>
              </a:rPr>
              <a:t>богащать двигательный опыт </a:t>
            </a:r>
            <a:r>
              <a:rPr lang="ru-RU" sz="2000" dirty="0" smtClean="0">
                <a:latin typeface="Times New Roman" panose="02020603050405020304" pitchFamily="18" charset="0"/>
                <a:cs typeface="Times New Roman" panose="02020603050405020304" pitchFamily="18" charset="0"/>
              </a:rPr>
              <a:t>детей с помощью упражнений основной гимнастики, развивать умение технично, точно, осознанно, рационально и выразительно выполнять физические упражнения, </a:t>
            </a:r>
            <a:r>
              <a:rPr lang="ru-RU" sz="2000" b="1" dirty="0" smtClean="0">
                <a:latin typeface="Times New Roman" panose="02020603050405020304" pitchFamily="18" charset="0"/>
                <a:cs typeface="Times New Roman" panose="02020603050405020304" pitchFamily="18" charset="0"/>
              </a:rPr>
              <a:t>осваивать туристические навыки</a:t>
            </a:r>
            <a:r>
              <a:rPr lang="ru-RU" sz="2000" dirty="0" smtClean="0">
                <a:latin typeface="Times New Roman" panose="02020603050405020304" pitchFamily="18" charset="0"/>
                <a:cs typeface="Times New Roman" panose="02020603050405020304" pitchFamily="18" charset="0"/>
              </a:rPr>
              <a:t>;</a:t>
            </a:r>
          </a:p>
          <a:p>
            <a:pPr>
              <a:buFont typeface="Wingdings" panose="05000000000000000000" pitchFamily="2" charset="2"/>
              <a:buChar char="ü"/>
            </a:pPr>
            <a:r>
              <a:rPr lang="ru-RU" sz="2000" b="1" dirty="0">
                <a:latin typeface="Times New Roman" panose="02020603050405020304" pitchFamily="18" charset="0"/>
                <a:cs typeface="Times New Roman" panose="02020603050405020304" pitchFamily="18" charset="0"/>
              </a:rPr>
              <a:t>в</a:t>
            </a:r>
            <a:r>
              <a:rPr lang="ru-RU" sz="2000" b="1" dirty="0" smtClean="0">
                <a:latin typeface="Times New Roman" panose="02020603050405020304" pitchFamily="18" charset="0"/>
                <a:cs typeface="Times New Roman" panose="02020603050405020304" pitchFamily="18" charset="0"/>
              </a:rPr>
              <a:t>оспитывать патриотизм, нравственно-волевые качества и гражданскую идентичность </a:t>
            </a:r>
            <a:r>
              <a:rPr lang="ru-RU" sz="2000" dirty="0" smtClean="0">
                <a:latin typeface="Times New Roman" panose="02020603050405020304" pitchFamily="18" charset="0"/>
                <a:cs typeface="Times New Roman" panose="02020603050405020304" pitchFamily="18" charset="0"/>
              </a:rPr>
              <a:t>в двигательной деятельности и различных формах активного отдыха;</a:t>
            </a:r>
          </a:p>
          <a:p>
            <a:pPr>
              <a:buFont typeface="Wingdings" panose="05000000000000000000" pitchFamily="2" charset="2"/>
              <a:buChar char="ü"/>
            </a:pPr>
            <a:r>
              <a:rPr lang="ru-RU" sz="2000" b="1" dirty="0">
                <a:latin typeface="Times New Roman" panose="02020603050405020304" pitchFamily="18" charset="0"/>
                <a:cs typeface="Times New Roman" panose="02020603050405020304" pitchFamily="18" charset="0"/>
              </a:rPr>
              <a:t>ф</a:t>
            </a:r>
            <a:r>
              <a:rPr lang="ru-RU" sz="2000" b="1" dirty="0" smtClean="0">
                <a:latin typeface="Times New Roman" panose="02020603050405020304" pitchFamily="18" charset="0"/>
                <a:cs typeface="Times New Roman" panose="02020603050405020304" pitchFamily="18" charset="0"/>
              </a:rPr>
              <a:t>ормировать осознанную потребность </a:t>
            </a:r>
            <a:r>
              <a:rPr lang="ru-RU" sz="2000" dirty="0" smtClean="0">
                <a:latin typeface="Times New Roman" panose="02020603050405020304" pitchFamily="18" charset="0"/>
                <a:cs typeface="Times New Roman" panose="02020603050405020304" pitchFamily="18" charset="0"/>
              </a:rPr>
              <a:t>в двигательной деятельности, поддерживать интерес к физической культуре и спортивным достижениям России, расширять представления о разных видах спорта;</a:t>
            </a:r>
          </a:p>
          <a:p>
            <a:pPr>
              <a:buFont typeface="Wingdings" panose="05000000000000000000" pitchFamily="2" charset="2"/>
              <a:buChar char="ü"/>
            </a:pPr>
            <a:r>
              <a:rPr lang="ru-RU" sz="2000" dirty="0">
                <a:latin typeface="Times New Roman" panose="02020603050405020304" pitchFamily="18" charset="0"/>
                <a:cs typeface="Times New Roman" panose="02020603050405020304" pitchFamily="18" charset="0"/>
              </a:rPr>
              <a:t>с</a:t>
            </a:r>
            <a:r>
              <a:rPr lang="ru-RU" sz="2000" dirty="0" smtClean="0">
                <a:latin typeface="Times New Roman" panose="02020603050405020304" pitchFamily="18" charset="0"/>
                <a:cs typeface="Times New Roman" panose="02020603050405020304" pitchFamily="18" charset="0"/>
              </a:rPr>
              <a:t>охранять и укреплять здоровье детей средствами физического воспитания, расширять и </a:t>
            </a:r>
            <a:r>
              <a:rPr lang="ru-RU" sz="2000" b="1" dirty="0" smtClean="0">
                <a:latin typeface="Times New Roman" panose="02020603050405020304" pitchFamily="18" charset="0"/>
                <a:cs typeface="Times New Roman" panose="02020603050405020304" pitchFamily="18" charset="0"/>
              </a:rPr>
              <a:t>уточнять представления о здоровье, факторах на него влияющих, средствах его укрепления, туризме, как форме активного отдыха</a:t>
            </a:r>
            <a:r>
              <a:rPr lang="ru-RU" sz="2000" dirty="0" smtClean="0">
                <a:latin typeface="Times New Roman" panose="02020603050405020304" pitchFamily="18" charset="0"/>
                <a:cs typeface="Times New Roman" panose="02020603050405020304" pitchFamily="18" charset="0"/>
              </a:rPr>
              <a:t>, физической культуре и спорте, спортивных событиях и достижениях, правилах безопасного поведения в двигательной деятельности и при проведении туристических прогулок и экскурсий;</a:t>
            </a:r>
          </a:p>
          <a:p>
            <a:pPr>
              <a:buFont typeface="Wingdings" panose="05000000000000000000" pitchFamily="2" charset="2"/>
              <a:buChar char="ü"/>
            </a:pPr>
            <a:endParaRPr lang="ru-RU" dirty="0"/>
          </a:p>
        </p:txBody>
      </p:sp>
    </p:spTree>
    <p:extLst>
      <p:ext uri="{BB962C8B-B14F-4D97-AF65-F5344CB8AC3E}">
        <p14:creationId xmlns:p14="http://schemas.microsoft.com/office/powerpoint/2010/main" val="246574301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7467600" cy="576064"/>
          </a:xfrm>
        </p:spPr>
        <p:txBody>
          <a:bodyPr anchor="t">
            <a:normAutofit fontScale="90000"/>
          </a:bodyPr>
          <a:lstStyle/>
          <a:p>
            <a:pPr algn="ctr"/>
            <a:r>
              <a:rPr lang="ru-RU" sz="3200" b="1" dirty="0">
                <a:latin typeface="Times New Roman" panose="02020603050405020304" pitchFamily="18" charset="0"/>
                <a:cs typeface="Times New Roman" panose="02020603050405020304" pitchFamily="18" charset="0"/>
              </a:rPr>
              <a:t>Содержание ОО </a:t>
            </a:r>
            <a:r>
              <a:rPr lang="ru-RU" sz="3200" b="1" dirty="0" smtClean="0">
                <a:latin typeface="Times New Roman" panose="02020603050405020304" pitchFamily="18" charset="0"/>
                <a:cs typeface="Times New Roman" panose="02020603050405020304" pitchFamily="18" charset="0"/>
              </a:rPr>
              <a:t>«Физическое </a:t>
            </a:r>
            <a:r>
              <a:rPr lang="ru-RU" sz="3200" b="1" dirty="0">
                <a:latin typeface="Times New Roman" panose="02020603050405020304" pitchFamily="18" charset="0"/>
                <a:cs typeface="Times New Roman" panose="02020603050405020304" pitchFamily="18" charset="0"/>
              </a:rPr>
              <a:t>развитие»</a:t>
            </a:r>
            <a:endParaRPr lang="ru-RU" dirty="0"/>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2908230672"/>
              </p:ext>
            </p:extLst>
          </p:nvPr>
        </p:nvGraphicFramePr>
        <p:xfrm>
          <a:off x="457200" y="692150"/>
          <a:ext cx="8003232" cy="57816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7218906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562074"/>
          </a:xfrm>
        </p:spPr>
        <p:txBody>
          <a:bodyPr anchor="t"/>
          <a:lstStyle/>
          <a:p>
            <a:pPr algn="ctr"/>
            <a:r>
              <a:rPr lang="ru-RU" b="1" dirty="0" smtClean="0">
                <a:latin typeface="Times New Roman" panose="02020603050405020304" pitchFamily="18" charset="0"/>
                <a:cs typeface="Times New Roman" panose="02020603050405020304" pitchFamily="18" charset="0"/>
              </a:rPr>
              <a:t>Освоение содержания программы</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
          </p:nvPr>
        </p:nvSpPr>
        <p:spPr>
          <a:xfrm>
            <a:off x="457200" y="836712"/>
            <a:ext cx="8147248" cy="5904656"/>
          </a:xfrm>
        </p:spPr>
        <p:txBody>
          <a:bodyPr>
            <a:normAutofit lnSpcReduction="10000"/>
          </a:bodyPr>
          <a:lstStyle/>
          <a:p>
            <a:pPr>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Осуществляется в </a:t>
            </a:r>
            <a:r>
              <a:rPr lang="ru-RU" b="1" dirty="0" smtClean="0">
                <a:latin typeface="Times New Roman" panose="02020603050405020304" pitchFamily="18" charset="0"/>
                <a:cs typeface="Times New Roman" panose="02020603050405020304" pitchFamily="18" charset="0"/>
              </a:rPr>
              <a:t>новых форматах </a:t>
            </a:r>
            <a:r>
              <a:rPr lang="ru-RU" dirty="0" smtClean="0">
                <a:latin typeface="Times New Roman" panose="02020603050405020304" pitchFamily="18" charset="0"/>
                <a:cs typeface="Times New Roman" panose="02020603050405020304" pitchFamily="18" charset="0"/>
              </a:rPr>
              <a:t>(проектная деятельность, образовательная ситуация, образовательное событие, обогащенные игры детей в центрах активности, проблемно-обучающие ситуации в рамках интеграции образовательных областей и др.)</a:t>
            </a:r>
          </a:p>
          <a:p>
            <a:pPr>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Сохраняется и результативный опыт (фронтальные, подгрупповые, индивидуальные занятия)</a:t>
            </a:r>
          </a:p>
          <a:p>
            <a:pPr marL="0" indent="0">
              <a:buNone/>
            </a:pPr>
            <a:r>
              <a:rPr lang="ru-RU" dirty="0">
                <a:latin typeface="Times New Roman" panose="02020603050405020304" pitchFamily="18" charset="0"/>
                <a:cs typeface="Times New Roman" panose="02020603050405020304" pitchFamily="18" charset="0"/>
              </a:rPr>
              <a:t>	</a:t>
            </a:r>
            <a:r>
              <a:rPr lang="ru-RU" b="1" dirty="0" smtClean="0">
                <a:solidFill>
                  <a:srgbClr val="FF0000"/>
                </a:solidFill>
                <a:latin typeface="Times New Roman" panose="02020603050405020304" pitchFamily="18" charset="0"/>
                <a:cs typeface="Times New Roman" panose="02020603050405020304" pitchFamily="18" charset="0"/>
              </a:rPr>
              <a:t>Занятие (!):</a:t>
            </a:r>
          </a:p>
          <a:p>
            <a:pPr>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Как дело занимательное и интересное детям, развивающее их</a:t>
            </a:r>
          </a:p>
          <a:p>
            <a:pPr>
              <a:buFont typeface="Wingdings" panose="05000000000000000000" pitchFamily="2" charset="2"/>
              <a:buChar char="ü"/>
            </a:pPr>
            <a:r>
              <a:rPr lang="ru-RU" dirty="0" smtClean="0">
                <a:latin typeface="Times New Roman" panose="02020603050405020304" pitchFamily="18" charset="0"/>
                <a:cs typeface="Times New Roman" panose="02020603050405020304" pitchFamily="18" charset="0"/>
              </a:rPr>
              <a:t>Деятельность, направленная на  освоение детьми одной или нескольких образовательных областей</a:t>
            </a:r>
          </a:p>
          <a:p>
            <a:pPr>
              <a:buFont typeface="Wingdings" panose="05000000000000000000" pitchFamily="2" charset="2"/>
              <a:buChar char="ü"/>
            </a:pPr>
            <a:r>
              <a:rPr lang="ru-RU" b="1" dirty="0" smtClean="0">
                <a:latin typeface="Times New Roman" panose="02020603050405020304" pitchFamily="18" charset="0"/>
                <a:cs typeface="Times New Roman" panose="02020603050405020304" pitchFamily="18" charset="0"/>
              </a:rPr>
              <a:t>Интеграция с использованием разнообразных форм и методов работы, выбор которых осуществляется педагогами самостоятельно.</a:t>
            </a:r>
          </a:p>
          <a:p>
            <a:pPr marL="0" indent="0">
              <a:buNone/>
            </a:pPr>
            <a:r>
              <a:rPr lang="ru-RU" b="1" dirty="0">
                <a:latin typeface="Times New Roman" panose="02020603050405020304" pitchFamily="18" charset="0"/>
                <a:cs typeface="Times New Roman" panose="02020603050405020304" pitchFamily="18" charset="0"/>
              </a:rPr>
              <a:t> </a:t>
            </a:r>
            <a:r>
              <a:rPr lang="ru-RU" b="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п. 24 ФОП ДО</a:t>
            </a:r>
          </a:p>
          <a:p>
            <a:pPr>
              <a:buFont typeface="Wingdings" panose="05000000000000000000" pitchFamily="2" charset="2"/>
              <a:buChar char="ü"/>
            </a:pPr>
            <a:endParaRPr lang="ru-RU" dirty="0" smtClean="0"/>
          </a:p>
          <a:p>
            <a:pPr>
              <a:buFont typeface="Wingdings" panose="05000000000000000000" pitchFamily="2" charset="2"/>
              <a:buChar char="ü"/>
            </a:pPr>
            <a:endParaRPr lang="ru-RU" dirty="0"/>
          </a:p>
        </p:txBody>
      </p:sp>
    </p:spTree>
    <p:extLst>
      <p:ext uri="{BB962C8B-B14F-4D97-AF65-F5344CB8AC3E}">
        <p14:creationId xmlns:p14="http://schemas.microsoft.com/office/powerpoint/2010/main" val="14065611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972452" cy="868346"/>
          </a:xfrm>
        </p:spPr>
        <p:txBody>
          <a:bodyPr/>
          <a:lstStyle/>
          <a:p>
            <a:pPr algn="ctr"/>
            <a:r>
              <a:rPr lang="ru-RU" b="1" dirty="0" smtClean="0">
                <a:latin typeface="Times New Roman" pitchFamily="18" charset="0"/>
                <a:cs typeface="Times New Roman" pitchFamily="18" charset="0"/>
              </a:rPr>
              <a:t>Нормативные изменения в сфере ДО</a:t>
            </a:r>
            <a:endParaRPr lang="ru-RU" b="1" dirty="0">
              <a:latin typeface="Times New Roman" pitchFamily="18" charset="0"/>
              <a:cs typeface="Times New Roman" pitchFamily="18" charset="0"/>
            </a:endParaRPr>
          </a:p>
        </p:txBody>
      </p:sp>
      <p:sp>
        <p:nvSpPr>
          <p:cNvPr id="3" name="Содержимое 2"/>
          <p:cNvSpPr>
            <a:spLocks noGrp="1"/>
          </p:cNvSpPr>
          <p:nvPr>
            <p:ph sz="quarter" idx="1"/>
          </p:nvPr>
        </p:nvSpPr>
        <p:spPr>
          <a:xfrm>
            <a:off x="457200" y="1357298"/>
            <a:ext cx="7972452" cy="5116654"/>
          </a:xfrm>
        </p:spPr>
        <p:txBody>
          <a:bodyPr/>
          <a:lstStyle/>
          <a:p>
            <a:pPr>
              <a:buNone/>
            </a:pPr>
            <a:r>
              <a:rPr lang="ru-RU" dirty="0" smtClean="0">
                <a:latin typeface="Times New Roman" pitchFamily="18" charset="0"/>
                <a:cs typeface="Times New Roman" pitchFamily="18" charset="0"/>
              </a:rPr>
              <a:t>	ФЗ «Об образовании» от 29.12.2012 №273 – ФЗ </a:t>
            </a:r>
          </a:p>
          <a:p>
            <a:pPr>
              <a:buNone/>
            </a:pPr>
            <a:r>
              <a:rPr lang="ru-RU" dirty="0" smtClean="0">
                <a:latin typeface="Times New Roman" pitchFamily="18" charset="0"/>
                <a:cs typeface="Times New Roman" pitchFamily="18" charset="0"/>
              </a:rPr>
              <a:t>статья 12 Образовательные программы</a:t>
            </a:r>
          </a:p>
          <a:p>
            <a:pPr>
              <a:buNone/>
            </a:pPr>
            <a:r>
              <a:rPr lang="ru-RU" dirty="0" smtClean="0">
                <a:latin typeface="Times New Roman" pitchFamily="18" charset="0"/>
                <a:cs typeface="Times New Roman" pitchFamily="18" charset="0"/>
              </a:rPr>
              <a:t>а)   п.6  в части слова </a:t>
            </a:r>
            <a:r>
              <a:rPr lang="ru-RU" u="sng" dirty="0" smtClean="0">
                <a:latin typeface="Times New Roman" pitchFamily="18" charset="0"/>
                <a:cs typeface="Times New Roman" pitchFamily="18" charset="0"/>
              </a:rPr>
              <a:t>«с учетом соответствующих примерных образовательных программ дошкольного образования»</a:t>
            </a:r>
            <a:r>
              <a:rPr lang="ru-RU" dirty="0" smtClean="0">
                <a:latin typeface="Times New Roman" pitchFamily="18" charset="0"/>
                <a:cs typeface="Times New Roman" pitchFamily="18" charset="0"/>
              </a:rPr>
              <a:t> заменить словами </a:t>
            </a:r>
            <a:r>
              <a:rPr lang="ru-RU" b="1" dirty="0" smtClean="0">
                <a:latin typeface="Times New Roman" pitchFamily="18" charset="0"/>
                <a:cs typeface="Times New Roman" pitchFamily="18" charset="0"/>
              </a:rPr>
              <a:t>«соответствующей федеральной образовательной программой», </a:t>
            </a:r>
            <a:r>
              <a:rPr lang="ru-RU" dirty="0" smtClean="0">
                <a:latin typeface="Times New Roman" pitchFamily="18" charset="0"/>
                <a:cs typeface="Times New Roman" pitchFamily="18" charset="0"/>
              </a:rPr>
              <a:t>дополнить предложением следующего содержания: «Содержание и планируемые результаты разработанные образовательными организациями образовательных программ должны быть не ниже соответствующих содержания и планируемых результатов федеральной программы дошкольного образования.»;</a:t>
            </a:r>
            <a:endParaRPr lang="ru-RU" dirty="0">
              <a:latin typeface="Times New Roman" pitchFamily="18" charset="0"/>
              <a:cs typeface="Times New Roman" pitchFamily="18" charset="0"/>
            </a:endParaRPr>
          </a:p>
        </p:txBody>
      </p:sp>
      <p:sp>
        <p:nvSpPr>
          <p:cNvPr id="4" name="Прямоугольник 3"/>
          <p:cNvSpPr/>
          <p:nvPr/>
        </p:nvSpPr>
        <p:spPr>
          <a:xfrm>
            <a:off x="857224" y="428604"/>
            <a:ext cx="7215238" cy="71438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44624"/>
            <a:ext cx="8352928" cy="1008112"/>
          </a:xfrm>
        </p:spPr>
        <p:txBody>
          <a:bodyPr anchor="t">
            <a:normAutofit fontScale="90000"/>
          </a:bodyPr>
          <a:lstStyle/>
          <a:p>
            <a:pPr algn="ctr"/>
            <a:r>
              <a:rPr lang="ru-RU" b="1" dirty="0" smtClean="0">
                <a:latin typeface="Times New Roman" panose="02020603050405020304" pitchFamily="18" charset="0"/>
                <a:cs typeface="Times New Roman" panose="02020603050405020304" pitchFamily="18" charset="0"/>
              </a:rPr>
              <a:t>23. Вариативные формы, способы, методы и средства реализации федеральной программы</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
          </p:nvPr>
        </p:nvSpPr>
        <p:spPr>
          <a:xfrm>
            <a:off x="251520" y="1052736"/>
            <a:ext cx="8064896" cy="5421216"/>
          </a:xfrm>
        </p:spPr>
        <p:txBody>
          <a:bodyPr>
            <a:normAutofit fontScale="92500" lnSpcReduction="10000"/>
          </a:bodyPr>
          <a:lstStyle/>
          <a:p>
            <a:pPr marL="0" indent="0">
              <a:buNone/>
            </a:pPr>
            <a:r>
              <a:rPr lang="ru-RU" dirty="0">
                <a:latin typeface="Times New Roman" panose="02020603050405020304" pitchFamily="18" charset="0"/>
                <a:cs typeface="Times New Roman" panose="02020603050405020304" pitchFamily="18" charset="0"/>
              </a:rPr>
              <a:t>п</a:t>
            </a:r>
            <a:r>
              <a:rPr lang="ru-RU" dirty="0" smtClean="0">
                <a:latin typeface="Times New Roman" panose="02020603050405020304" pitchFamily="18" charset="0"/>
                <a:cs typeface="Times New Roman" panose="02020603050405020304" pitchFamily="18" charset="0"/>
              </a:rPr>
              <a:t>. 23.3 При реализации образовательных программ могут </a:t>
            </a:r>
            <a:r>
              <a:rPr lang="ru-RU" b="1" dirty="0" smtClean="0">
                <a:latin typeface="Times New Roman" panose="02020603050405020304" pitchFamily="18" charset="0"/>
                <a:cs typeface="Times New Roman" panose="02020603050405020304" pitchFamily="18" charset="0"/>
              </a:rPr>
              <a:t>использоваться различные образовательные технологии</a:t>
            </a:r>
            <a:r>
              <a:rPr lang="ru-RU" dirty="0" smtClean="0">
                <a:latin typeface="Times New Roman" panose="02020603050405020304" pitchFamily="18" charset="0"/>
                <a:cs typeface="Times New Roman" panose="02020603050405020304" pitchFamily="18" charset="0"/>
              </a:rPr>
              <a:t>, в том числе дистанционные образовательные технологии, электронное обучение, исключая образовательные технологии, которые могут нанести вред здоровью детей. Применение электронного обучения, дистанционных образовательных технологий, а также работа с электронными средствами обучения при реализации </a:t>
            </a:r>
            <a:r>
              <a:rPr lang="ru-RU" dirty="0">
                <a:latin typeface="Times New Roman" panose="02020603050405020304" pitchFamily="18" charset="0"/>
                <a:cs typeface="Times New Roman" panose="02020603050405020304" pitchFamily="18" charset="0"/>
              </a:rPr>
              <a:t>Ф</a:t>
            </a:r>
            <a:r>
              <a:rPr lang="ru-RU" dirty="0" smtClean="0">
                <a:latin typeface="Times New Roman" panose="02020603050405020304" pitchFamily="18" charset="0"/>
                <a:cs typeface="Times New Roman" panose="02020603050405020304" pitchFamily="18" charset="0"/>
              </a:rPr>
              <a:t>едеральной программы должны осуществляться в соответствии с требованиями СП 2.4.3648 – 20 и СанПиН 1.2.3685-21.</a:t>
            </a:r>
          </a:p>
          <a:p>
            <a:pPr marL="0" indent="0">
              <a:buNone/>
            </a:pPr>
            <a:endParaRPr lang="ru-RU" dirty="0" smtClean="0">
              <a:latin typeface="Times New Roman" panose="02020603050405020304" pitchFamily="18" charset="0"/>
              <a:cs typeface="Times New Roman" panose="02020603050405020304" pitchFamily="18" charset="0"/>
            </a:endParaRPr>
          </a:p>
          <a:p>
            <a:pPr marL="0" indent="0">
              <a:buNone/>
            </a:pPr>
            <a:r>
              <a:rPr lang="ru-RU" dirty="0">
                <a:latin typeface="Times New Roman" panose="02020603050405020304" pitchFamily="18" charset="0"/>
                <a:cs typeface="Times New Roman" panose="02020603050405020304" pitchFamily="18" charset="0"/>
              </a:rPr>
              <a:t>п</a:t>
            </a:r>
            <a:r>
              <a:rPr lang="ru-RU" dirty="0" smtClean="0">
                <a:latin typeface="Times New Roman" panose="02020603050405020304" pitchFamily="18" charset="0"/>
                <a:cs typeface="Times New Roman" panose="02020603050405020304" pitchFamily="18" charset="0"/>
              </a:rPr>
              <a:t>. 23.4 Формы, способы, методы и средства реализации Федеральной программы </a:t>
            </a:r>
            <a:r>
              <a:rPr lang="ru-RU" b="1" dirty="0" smtClean="0">
                <a:latin typeface="Times New Roman" panose="02020603050405020304" pitchFamily="18" charset="0"/>
                <a:cs typeface="Times New Roman" panose="02020603050405020304" pitchFamily="18" charset="0"/>
              </a:rPr>
              <a:t>педагог определяет самостоятельно </a:t>
            </a:r>
            <a:r>
              <a:rPr lang="ru-RU" dirty="0" smtClean="0">
                <a:latin typeface="Times New Roman" panose="02020603050405020304" pitchFamily="18" charset="0"/>
                <a:cs typeface="Times New Roman" panose="02020603050405020304" pitchFamily="18" charset="0"/>
              </a:rPr>
              <a:t>в соответствии с задачами воспитания и обучения, возрастными и индивидуальными особенностями детей, спецификой из образовательных потребностей и интересов.</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434961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8003232" cy="936104"/>
          </a:xfrm>
        </p:spPr>
        <p:txBody>
          <a:bodyPr anchor="t">
            <a:normAutofit fontScale="90000"/>
          </a:bodyPr>
          <a:lstStyle/>
          <a:p>
            <a:pPr algn="ctr"/>
            <a:r>
              <a:rPr lang="ru-RU" b="1" dirty="0">
                <a:latin typeface="Times New Roman" panose="02020603050405020304" pitchFamily="18" charset="0"/>
                <a:cs typeface="Times New Roman" panose="02020603050405020304" pitchFamily="18" charset="0"/>
              </a:rPr>
              <a:t>Вариативные формы, способы, методы и средства реализации федеральной программы</a:t>
            </a:r>
            <a:endParaRPr lang="ru-RU" dirty="0"/>
          </a:p>
        </p:txBody>
      </p:sp>
      <p:sp>
        <p:nvSpPr>
          <p:cNvPr id="3" name="Объект 2"/>
          <p:cNvSpPr>
            <a:spLocks noGrp="1"/>
          </p:cNvSpPr>
          <p:nvPr>
            <p:ph sz="quarter" idx="1"/>
          </p:nvPr>
        </p:nvSpPr>
        <p:spPr>
          <a:xfrm>
            <a:off x="251520" y="1124744"/>
            <a:ext cx="8208912" cy="5616624"/>
          </a:xfrm>
        </p:spPr>
        <p:txBody>
          <a:bodyPr>
            <a:normAutofit lnSpcReduction="10000"/>
          </a:bodyPr>
          <a:lstStyle/>
          <a:p>
            <a:pPr marL="0" indent="0">
              <a:buNone/>
            </a:pPr>
            <a:r>
              <a:rPr lang="ru-RU" dirty="0"/>
              <a:t>п</a:t>
            </a:r>
            <a:r>
              <a:rPr lang="ru-RU" dirty="0" smtClean="0"/>
              <a:t>. 23.7  При реализации Федеральной программы </a:t>
            </a:r>
            <a:r>
              <a:rPr lang="ru-RU" b="1" dirty="0" smtClean="0"/>
              <a:t>педагог может использовать различные средства</a:t>
            </a:r>
            <a:r>
              <a:rPr lang="ru-RU" dirty="0" smtClean="0"/>
              <a:t>, представленные совокупностью материальных и идеальных объектов:</a:t>
            </a:r>
          </a:p>
          <a:p>
            <a:pPr>
              <a:buFontTx/>
              <a:buChar char="-"/>
            </a:pPr>
            <a:r>
              <a:rPr lang="ru-RU" dirty="0" smtClean="0"/>
              <a:t>демонстрационные и раздаточные;</a:t>
            </a:r>
          </a:p>
          <a:p>
            <a:pPr>
              <a:buFontTx/>
              <a:buChar char="-"/>
            </a:pPr>
            <a:r>
              <a:rPr lang="ru-RU" dirty="0"/>
              <a:t>в</a:t>
            </a:r>
            <a:r>
              <a:rPr lang="ru-RU" dirty="0" smtClean="0"/>
              <a:t>изуальные, аудийные, аудиовизуальные;</a:t>
            </a:r>
          </a:p>
          <a:p>
            <a:pPr>
              <a:buFontTx/>
              <a:buChar char="-"/>
            </a:pPr>
            <a:r>
              <a:rPr lang="ru-RU" dirty="0"/>
              <a:t>е</a:t>
            </a:r>
            <a:r>
              <a:rPr lang="ru-RU" dirty="0" smtClean="0"/>
              <a:t>стественные и искусственные;</a:t>
            </a:r>
          </a:p>
          <a:p>
            <a:pPr>
              <a:buFontTx/>
              <a:buChar char="-"/>
            </a:pPr>
            <a:r>
              <a:rPr lang="ru-RU" dirty="0"/>
              <a:t>р</a:t>
            </a:r>
            <a:r>
              <a:rPr lang="ru-RU" dirty="0" smtClean="0"/>
              <a:t>еальные и виртуальные.</a:t>
            </a:r>
          </a:p>
          <a:p>
            <a:pPr marL="0" indent="0">
              <a:buNone/>
            </a:pPr>
            <a:endParaRPr lang="ru-RU" dirty="0"/>
          </a:p>
          <a:p>
            <a:pPr marL="0" indent="0">
              <a:buNone/>
            </a:pPr>
            <a:r>
              <a:rPr lang="ru-RU" dirty="0"/>
              <a:t>п</a:t>
            </a:r>
            <a:r>
              <a:rPr lang="ru-RU" dirty="0" smtClean="0"/>
              <a:t>.23.9 ДОО самостоятельно определяет средства воспитания и обучения, в том числе технические, соответствующие материалы (в том числе расходные), игровое, спортивное, оздоровительное оборудование, инвентарь необходимые для реализации Федеральной программы.</a:t>
            </a:r>
            <a:endParaRPr lang="ru-RU" dirty="0"/>
          </a:p>
        </p:txBody>
      </p:sp>
    </p:spTree>
    <p:extLst>
      <p:ext uri="{BB962C8B-B14F-4D97-AF65-F5344CB8AC3E}">
        <p14:creationId xmlns:p14="http://schemas.microsoft.com/office/powerpoint/2010/main" val="194640420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16632"/>
            <a:ext cx="8352928" cy="936104"/>
          </a:xfrm>
        </p:spPr>
        <p:txBody>
          <a:bodyPr anchor="t">
            <a:normAutofit fontScale="90000"/>
          </a:bodyPr>
          <a:lstStyle/>
          <a:p>
            <a:pPr algn="ctr"/>
            <a:r>
              <a:rPr lang="ru-RU" b="1" dirty="0">
                <a:latin typeface="Times New Roman" panose="02020603050405020304" pitchFamily="18" charset="0"/>
                <a:cs typeface="Times New Roman" panose="02020603050405020304" pitchFamily="18" charset="0"/>
              </a:rPr>
              <a:t>Вариативные формы, способы, методы и средства реализации федеральной программы</a:t>
            </a:r>
            <a:endParaRPr lang="ru-RU" dirty="0"/>
          </a:p>
        </p:txBody>
      </p:sp>
      <p:sp>
        <p:nvSpPr>
          <p:cNvPr id="3" name="Объект 2"/>
          <p:cNvSpPr>
            <a:spLocks noGrp="1"/>
          </p:cNvSpPr>
          <p:nvPr>
            <p:ph sz="quarter" idx="1"/>
          </p:nvPr>
        </p:nvSpPr>
        <p:spPr>
          <a:xfrm>
            <a:off x="323528" y="1052736"/>
            <a:ext cx="8280920" cy="5421216"/>
          </a:xfrm>
        </p:spPr>
        <p:txBody>
          <a:bodyPr>
            <a:normAutofit lnSpcReduction="10000"/>
          </a:bodyPr>
          <a:lstStyle/>
          <a:p>
            <a:pPr marL="0" indent="0">
              <a:buNone/>
            </a:pPr>
            <a:r>
              <a:rPr lang="ru-RU" sz="2000" dirty="0">
                <a:latin typeface="Times New Roman" panose="02020603050405020304" pitchFamily="18" charset="0"/>
                <a:cs typeface="Times New Roman" panose="02020603050405020304" pitchFamily="18" charset="0"/>
              </a:rPr>
              <a:t>п</a:t>
            </a:r>
            <a:r>
              <a:rPr lang="ru-RU" sz="2000" dirty="0" smtClean="0">
                <a:latin typeface="Times New Roman" panose="02020603050405020304" pitchFamily="18" charset="0"/>
                <a:cs typeface="Times New Roman" panose="02020603050405020304" pitchFamily="18" charset="0"/>
              </a:rPr>
              <a:t>. 23.10</a:t>
            </a:r>
            <a:r>
              <a:rPr lang="ru-RU" sz="2000" b="1" dirty="0" smtClean="0">
                <a:latin typeface="Times New Roman" panose="02020603050405020304" pitchFamily="18" charset="0"/>
                <a:cs typeface="Times New Roman" panose="02020603050405020304" pitchFamily="18" charset="0"/>
              </a:rPr>
              <a:t>  Вариативность форм, методов и средств реализации ФОП </a:t>
            </a:r>
            <a:r>
              <a:rPr lang="ru-RU" sz="2000" dirty="0" smtClean="0">
                <a:latin typeface="Times New Roman" panose="02020603050405020304" pitchFamily="18" charset="0"/>
                <a:cs typeface="Times New Roman" panose="02020603050405020304" pitchFamily="18" charset="0"/>
              </a:rPr>
              <a:t>зависит не только от учета возрастных особенностей обучающихся, их индивидуальных и особых образовательных потребностей, но и от личных интересов, мотивов, ожиданий, желаний детей. </a:t>
            </a:r>
            <a:r>
              <a:rPr lang="ru-RU" sz="2000" b="1" dirty="0" smtClean="0">
                <a:solidFill>
                  <a:srgbClr val="FF0000"/>
                </a:solidFill>
                <a:latin typeface="Times New Roman" panose="02020603050405020304" pitchFamily="18" charset="0"/>
                <a:cs typeface="Times New Roman" panose="02020603050405020304" pitchFamily="18" charset="0"/>
              </a:rPr>
              <a:t>Важное значение имеет признание приоритетной субъективной позиции ребенка в образовательном процессе.</a:t>
            </a:r>
          </a:p>
          <a:p>
            <a:pPr marL="0" indent="0">
              <a:buNone/>
            </a:pPr>
            <a:endParaRPr lang="ru-RU" sz="2000" b="1" dirty="0" smtClean="0">
              <a:solidFill>
                <a:srgbClr val="FF0000"/>
              </a:solidFill>
              <a:latin typeface="Times New Roman" panose="02020603050405020304" pitchFamily="18" charset="0"/>
              <a:cs typeface="Times New Roman" panose="02020603050405020304" pitchFamily="18" charset="0"/>
            </a:endParaRPr>
          </a:p>
          <a:p>
            <a:pPr marL="0" indent="0">
              <a:buNone/>
            </a:pPr>
            <a:r>
              <a:rPr lang="ru-RU" sz="2000" dirty="0">
                <a:latin typeface="Times New Roman" panose="02020603050405020304" pitchFamily="18" charset="0"/>
                <a:cs typeface="Times New Roman" panose="02020603050405020304" pitchFamily="18" charset="0"/>
              </a:rPr>
              <a:t>п</a:t>
            </a:r>
            <a:r>
              <a:rPr lang="ru-RU" sz="2000" dirty="0" smtClean="0">
                <a:latin typeface="Times New Roman" panose="02020603050405020304" pitchFamily="18" charset="0"/>
                <a:cs typeface="Times New Roman" panose="02020603050405020304" pitchFamily="18" charset="0"/>
              </a:rPr>
              <a:t>. 23.11 </a:t>
            </a:r>
            <a:r>
              <a:rPr lang="ru-RU" sz="2000" b="1" dirty="0" smtClean="0">
                <a:latin typeface="Times New Roman" panose="02020603050405020304" pitchFamily="18" charset="0"/>
                <a:cs typeface="Times New Roman" panose="02020603050405020304" pitchFamily="18" charset="0"/>
              </a:rPr>
              <a:t>При выборе </a:t>
            </a:r>
            <a:r>
              <a:rPr lang="ru-RU" sz="2000" b="1" dirty="0">
                <a:latin typeface="Times New Roman" panose="02020603050405020304" pitchFamily="18" charset="0"/>
                <a:cs typeface="Times New Roman" panose="02020603050405020304" pitchFamily="18" charset="0"/>
              </a:rPr>
              <a:t>форм, методов и средств реализации </a:t>
            </a:r>
            <a:r>
              <a:rPr lang="ru-RU" sz="2000" b="1" dirty="0" smtClean="0">
                <a:latin typeface="Times New Roman" panose="02020603050405020304" pitchFamily="18" charset="0"/>
                <a:cs typeface="Times New Roman" panose="02020603050405020304" pitchFamily="18" charset="0"/>
              </a:rPr>
              <a:t>ФОП педагог учитывает субъективные проявления ребенка в деятельности:</a:t>
            </a:r>
          </a:p>
          <a:p>
            <a:pPr>
              <a:buFontTx/>
              <a:buChar char="-"/>
            </a:pPr>
            <a:r>
              <a:rPr lang="ru-RU" sz="2000" dirty="0" smtClean="0">
                <a:latin typeface="Times New Roman" panose="02020603050405020304" pitchFamily="18" charset="0"/>
                <a:cs typeface="Times New Roman" panose="02020603050405020304" pitchFamily="18" charset="0"/>
              </a:rPr>
              <a:t>интерес к миру и культуре</a:t>
            </a:r>
          </a:p>
          <a:p>
            <a:pPr>
              <a:buFontTx/>
              <a:buChar char="-"/>
            </a:pPr>
            <a:r>
              <a:rPr lang="ru-RU" sz="2000" dirty="0">
                <a:latin typeface="Times New Roman" panose="02020603050405020304" pitchFamily="18" charset="0"/>
                <a:cs typeface="Times New Roman" panose="02020603050405020304" pitchFamily="18" charset="0"/>
              </a:rPr>
              <a:t>и</a:t>
            </a:r>
            <a:r>
              <a:rPr lang="ru-RU" sz="2000" dirty="0" smtClean="0">
                <a:latin typeface="Times New Roman" panose="02020603050405020304" pitchFamily="18" charset="0"/>
                <a:cs typeface="Times New Roman" panose="02020603050405020304" pitchFamily="18" charset="0"/>
              </a:rPr>
              <a:t>збирательное отношение к социокультурным объектам и разным видам деятельности</a:t>
            </a:r>
          </a:p>
          <a:p>
            <a:pPr>
              <a:buFontTx/>
              <a:buChar char="-"/>
            </a:pPr>
            <a:r>
              <a:rPr lang="ru-RU" sz="2000" dirty="0">
                <a:latin typeface="Times New Roman" panose="02020603050405020304" pitchFamily="18" charset="0"/>
                <a:cs typeface="Times New Roman" panose="02020603050405020304" pitchFamily="18" charset="0"/>
              </a:rPr>
              <a:t>и</a:t>
            </a:r>
            <a:r>
              <a:rPr lang="ru-RU" sz="2000" dirty="0" smtClean="0">
                <a:latin typeface="Times New Roman" panose="02020603050405020304" pitchFamily="18" charset="0"/>
                <a:cs typeface="Times New Roman" panose="02020603050405020304" pitchFamily="18" charset="0"/>
              </a:rPr>
              <a:t>нициативность и желание заниматься той или иной деятельностью</a:t>
            </a:r>
          </a:p>
          <a:p>
            <a:pPr>
              <a:buFontTx/>
              <a:buChar char="-"/>
            </a:pPr>
            <a:r>
              <a:rPr lang="ru-RU" sz="2000" dirty="0">
                <a:latin typeface="Times New Roman" panose="02020603050405020304" pitchFamily="18" charset="0"/>
                <a:cs typeface="Times New Roman" panose="02020603050405020304" pitchFamily="18" charset="0"/>
              </a:rPr>
              <a:t>с</a:t>
            </a:r>
            <a:r>
              <a:rPr lang="ru-RU" sz="2000" dirty="0" smtClean="0">
                <a:latin typeface="Times New Roman" panose="02020603050405020304" pitchFamily="18" charset="0"/>
                <a:cs typeface="Times New Roman" panose="02020603050405020304" pitchFamily="18" charset="0"/>
              </a:rPr>
              <a:t>амостоятельность в выборе и осуществлении деятельности</a:t>
            </a:r>
          </a:p>
          <a:p>
            <a:pPr>
              <a:buFontTx/>
              <a:buChar char="-"/>
            </a:pPr>
            <a:r>
              <a:rPr lang="ru-RU" sz="2000" dirty="0">
                <a:latin typeface="Times New Roman" panose="02020603050405020304" pitchFamily="18" charset="0"/>
                <a:cs typeface="Times New Roman" panose="02020603050405020304" pitchFamily="18" charset="0"/>
              </a:rPr>
              <a:t>т</a:t>
            </a:r>
            <a:r>
              <a:rPr lang="ru-RU" sz="2000" dirty="0" smtClean="0">
                <a:latin typeface="Times New Roman" panose="02020603050405020304" pitchFamily="18" charset="0"/>
                <a:cs typeface="Times New Roman" panose="02020603050405020304" pitchFamily="18" charset="0"/>
              </a:rPr>
              <a:t>ворчество в интерпретации объектов культуры и создании продуктов деятельности</a:t>
            </a: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397703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p:txBody>
          <a:bodyPr>
            <a:normAutofit/>
          </a:bodyPr>
          <a:lstStyle/>
          <a:p>
            <a:pPr marL="0" indent="0" algn="ctr">
              <a:buNone/>
            </a:pPr>
            <a:r>
              <a:rPr lang="ru-RU" sz="4400" b="1" dirty="0" smtClean="0">
                <a:solidFill>
                  <a:schemeClr val="tx2"/>
                </a:solidFill>
                <a:latin typeface="Times New Roman" panose="02020603050405020304" pitchFamily="18" charset="0"/>
                <a:cs typeface="Times New Roman" panose="02020603050405020304" pitchFamily="18" charset="0"/>
              </a:rPr>
              <a:t>ФЕДЕРАЛЬНАЯ РАБОЧАЯ ПРОГРАММА ВОСПИТАНИЯ</a:t>
            </a:r>
            <a:endParaRPr lang="ru-RU" sz="4400" b="1"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135847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1124744"/>
            <a:ext cx="8003232" cy="5349208"/>
          </a:xfrm>
        </p:spPr>
        <p:txBody>
          <a:bodyPr>
            <a:normAutofit/>
          </a:bodyPr>
          <a:lstStyle/>
          <a:p>
            <a:pPr marL="0" indent="0" algn="ctr">
              <a:buNone/>
            </a:pPr>
            <a:r>
              <a:rPr lang="ru-RU" sz="2000" dirty="0" smtClean="0">
                <a:latin typeface="Times New Roman" panose="02020603050405020304" pitchFamily="18" charset="0"/>
                <a:cs typeface="Times New Roman" panose="02020603050405020304" pitchFamily="18" charset="0"/>
              </a:rPr>
              <a:t>Дублирует текст </a:t>
            </a:r>
            <a:r>
              <a:rPr lang="ru-RU" sz="2000" b="1" dirty="0" smtClean="0">
                <a:latin typeface="Times New Roman" panose="02020603050405020304" pitchFamily="18" charset="0"/>
                <a:cs typeface="Times New Roman" panose="02020603050405020304" pitchFamily="18" charset="0"/>
              </a:rPr>
              <a:t>Примерной программы воспитания</a:t>
            </a:r>
            <a:r>
              <a:rPr lang="ru-RU" sz="2000" dirty="0" smtClean="0">
                <a:latin typeface="Times New Roman" panose="02020603050405020304" pitchFamily="18" charset="0"/>
                <a:cs typeface="Times New Roman" panose="02020603050405020304" pitchFamily="18" charset="0"/>
              </a:rPr>
              <a:t>, которую разработал институт изучения детства, семьи и воспитания РАО (примерная рабочая программа воспитания от 01.07.2021 № 2/21)</a:t>
            </a:r>
          </a:p>
          <a:p>
            <a:pPr marL="0" indent="0" algn="ctr">
              <a:buNone/>
            </a:pPr>
            <a:endParaRPr lang="ru-RU" sz="2000" dirty="0">
              <a:latin typeface="Times New Roman" panose="02020603050405020304" pitchFamily="18" charset="0"/>
              <a:cs typeface="Times New Roman" panose="02020603050405020304" pitchFamily="18" charset="0"/>
            </a:endParaRPr>
          </a:p>
          <a:p>
            <a:pPr marL="0" indent="0" algn="ctr">
              <a:buNone/>
            </a:pPr>
            <a:r>
              <a:rPr lang="ru-RU" sz="2000" b="1" dirty="0" smtClean="0">
                <a:solidFill>
                  <a:srgbClr val="FF0000"/>
                </a:solidFill>
                <a:latin typeface="Times New Roman" panose="02020603050405020304" pitchFamily="18" charset="0"/>
                <a:cs typeface="Times New Roman" panose="02020603050405020304" pitchFamily="18" charset="0"/>
              </a:rPr>
              <a:t>Структура </a:t>
            </a:r>
            <a:r>
              <a:rPr lang="ru-RU" sz="2000" b="1" dirty="0">
                <a:solidFill>
                  <a:srgbClr val="FF0000"/>
                </a:solidFill>
                <a:latin typeface="Times New Roman" panose="02020603050405020304" pitchFamily="18" charset="0"/>
                <a:cs typeface="Times New Roman" panose="02020603050405020304" pitchFamily="18" charset="0"/>
              </a:rPr>
              <a:t>П</a:t>
            </a:r>
            <a:r>
              <a:rPr lang="ru-RU" sz="2000" b="1" dirty="0" smtClean="0">
                <a:solidFill>
                  <a:srgbClr val="FF0000"/>
                </a:solidFill>
                <a:latin typeface="Times New Roman" panose="02020603050405020304" pitchFamily="18" charset="0"/>
                <a:cs typeface="Times New Roman" panose="02020603050405020304" pitchFamily="18" charset="0"/>
              </a:rPr>
              <a:t>рограммы воспитания</a:t>
            </a:r>
            <a:endParaRPr lang="ru-RU" sz="2000" b="1" dirty="0">
              <a:solidFill>
                <a:srgbClr val="FF0000"/>
              </a:solidFill>
              <a:latin typeface="Times New Roman" panose="02020603050405020304" pitchFamily="18" charset="0"/>
              <a:cs typeface="Times New Roman" panose="02020603050405020304" pitchFamily="18" charset="0"/>
            </a:endParaRPr>
          </a:p>
        </p:txBody>
      </p:sp>
      <p:sp>
        <p:nvSpPr>
          <p:cNvPr id="4" name="Скругленный прямоугольник 3"/>
          <p:cNvSpPr/>
          <p:nvPr/>
        </p:nvSpPr>
        <p:spPr>
          <a:xfrm>
            <a:off x="971600" y="188640"/>
            <a:ext cx="6840760" cy="720080"/>
          </a:xfrm>
          <a:prstGeom prst="roundRect">
            <a:avLst/>
          </a:prstGeom>
          <a:solidFill>
            <a:schemeClr val="accent2">
              <a:lumMod val="20000"/>
              <a:lumOff val="80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b="1" dirty="0" smtClean="0">
                <a:solidFill>
                  <a:schemeClr val="tx1"/>
                </a:solidFill>
                <a:latin typeface="Times New Roman" panose="02020603050405020304" pitchFamily="18" charset="0"/>
                <a:cs typeface="Times New Roman" panose="02020603050405020304" pitchFamily="18" charset="0"/>
              </a:rPr>
              <a:t>Федеральная рабочая программа воспитания</a:t>
            </a:r>
            <a:endParaRPr lang="ru-RU" sz="2400" b="1" dirty="0">
              <a:solidFill>
                <a:schemeClr val="tx1"/>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755576" y="2924944"/>
            <a:ext cx="7704856" cy="792088"/>
          </a:xfrm>
          <a:prstGeom prst="rect">
            <a:avLst/>
          </a:prstGeom>
          <a:solidFill>
            <a:srgbClr val="FFFFFF"/>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smtClean="0">
                <a:solidFill>
                  <a:srgbClr val="FF0000"/>
                </a:solidFill>
                <a:latin typeface="Times New Roman" panose="02020603050405020304" pitchFamily="18" charset="0"/>
                <a:cs typeface="Times New Roman" panose="02020603050405020304" pitchFamily="18" charset="0"/>
              </a:rPr>
              <a:t>Пояснительная записка</a:t>
            </a:r>
          </a:p>
          <a:p>
            <a:pPr algn="ctr"/>
            <a:r>
              <a:rPr lang="ru-RU" sz="1600" dirty="0" smtClean="0">
                <a:solidFill>
                  <a:schemeClr val="tx1"/>
                </a:solidFill>
                <a:latin typeface="Times New Roman" panose="02020603050405020304" pitchFamily="18" charset="0"/>
                <a:cs typeface="Times New Roman" panose="02020603050405020304" pitchFamily="18" charset="0"/>
              </a:rPr>
              <a:t>(основные сведения о программе; разъясняются  термины и понятия)</a:t>
            </a:r>
            <a:endParaRPr lang="ru-RU" sz="1600" dirty="0">
              <a:solidFill>
                <a:schemeClr val="tx1"/>
              </a:solidFill>
              <a:latin typeface="Times New Roman" panose="02020603050405020304" pitchFamily="18" charset="0"/>
              <a:cs typeface="Times New Roman" panose="02020603050405020304" pitchFamily="18" charset="0"/>
            </a:endParaRPr>
          </a:p>
        </p:txBody>
      </p:sp>
      <p:sp>
        <p:nvSpPr>
          <p:cNvPr id="6" name="Скругленный прямоугольник 5"/>
          <p:cNvSpPr/>
          <p:nvPr/>
        </p:nvSpPr>
        <p:spPr>
          <a:xfrm>
            <a:off x="179512" y="3933056"/>
            <a:ext cx="2664296" cy="2304256"/>
          </a:xfrm>
          <a:prstGeom prst="roundRect">
            <a:avLst/>
          </a:prstGeom>
          <a:solidFill>
            <a:srgbClr val="FFFFFF"/>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ru-RU" sz="2000" b="1" dirty="0" smtClean="0">
                <a:solidFill>
                  <a:srgbClr val="FF0000"/>
                </a:solidFill>
                <a:latin typeface="Times New Roman" panose="02020603050405020304" pitchFamily="18" charset="0"/>
                <a:cs typeface="Times New Roman" panose="02020603050405020304" pitchFamily="18" charset="0"/>
              </a:rPr>
              <a:t>Целевой раздел</a:t>
            </a:r>
          </a:p>
          <a:p>
            <a:pPr algn="ctr"/>
            <a:r>
              <a:rPr lang="ru-RU" sz="1600" dirty="0" smtClean="0">
                <a:solidFill>
                  <a:schemeClr val="tx1"/>
                </a:solidFill>
                <a:latin typeface="Times New Roman" panose="02020603050405020304" pitchFamily="18" charset="0"/>
                <a:cs typeface="Times New Roman" panose="02020603050405020304" pitchFamily="18" charset="0"/>
              </a:rPr>
              <a:t>(изложены цели и задачи реализации программы , требования к планируемым результатам освоения рабочей программы воспитания)</a:t>
            </a:r>
            <a:endParaRPr lang="ru-RU" sz="1600" dirty="0">
              <a:solidFill>
                <a:schemeClr val="tx1"/>
              </a:solidFill>
              <a:latin typeface="Times New Roman" panose="02020603050405020304" pitchFamily="18" charset="0"/>
              <a:cs typeface="Times New Roman" panose="02020603050405020304" pitchFamily="18" charset="0"/>
            </a:endParaRPr>
          </a:p>
        </p:txBody>
      </p:sp>
      <p:sp>
        <p:nvSpPr>
          <p:cNvPr id="7" name="Скругленный прямоугольник 6"/>
          <p:cNvSpPr/>
          <p:nvPr/>
        </p:nvSpPr>
        <p:spPr>
          <a:xfrm>
            <a:off x="2987824" y="3933056"/>
            <a:ext cx="2736304" cy="2232247"/>
          </a:xfrm>
          <a:prstGeom prst="roundRect">
            <a:avLst/>
          </a:prstGeom>
          <a:solidFill>
            <a:srgbClr val="FFFFFF"/>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ru-RU" sz="2000" b="1" dirty="0" smtClean="0">
                <a:solidFill>
                  <a:srgbClr val="FF0000"/>
                </a:solidFill>
                <a:latin typeface="Times New Roman" panose="02020603050405020304" pitchFamily="18" charset="0"/>
                <a:cs typeface="Times New Roman" panose="02020603050405020304" pitchFamily="18" charset="0"/>
              </a:rPr>
              <a:t>Содержательный раздел</a:t>
            </a:r>
          </a:p>
          <a:p>
            <a:pPr algn="ctr"/>
            <a:r>
              <a:rPr lang="ru-RU" sz="1600" dirty="0" smtClean="0">
                <a:solidFill>
                  <a:schemeClr val="tx1"/>
                </a:solidFill>
                <a:latin typeface="Times New Roman" panose="02020603050405020304" pitchFamily="18" charset="0"/>
                <a:cs typeface="Times New Roman" panose="02020603050405020304" pitchFamily="18" charset="0"/>
              </a:rPr>
              <a:t>(представлено содержание работы, особенности ее реализации)</a:t>
            </a:r>
            <a:endParaRPr lang="ru-RU" sz="1600" dirty="0">
              <a:solidFill>
                <a:schemeClr val="tx1"/>
              </a:solidFill>
              <a:latin typeface="Times New Roman" panose="02020603050405020304" pitchFamily="18" charset="0"/>
              <a:cs typeface="Times New Roman" panose="02020603050405020304" pitchFamily="18" charset="0"/>
            </a:endParaRPr>
          </a:p>
        </p:txBody>
      </p:sp>
      <p:sp>
        <p:nvSpPr>
          <p:cNvPr id="8" name="Скругленный прямоугольник 7"/>
          <p:cNvSpPr/>
          <p:nvPr/>
        </p:nvSpPr>
        <p:spPr>
          <a:xfrm>
            <a:off x="5868144" y="3933056"/>
            <a:ext cx="2808312" cy="2304256"/>
          </a:xfrm>
          <a:prstGeom prst="roundRect">
            <a:avLst/>
          </a:prstGeom>
          <a:solidFill>
            <a:srgbClr val="FFFFFF"/>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ru-RU" sz="2000" b="1" dirty="0" smtClean="0">
                <a:solidFill>
                  <a:srgbClr val="FF0000"/>
                </a:solidFill>
                <a:latin typeface="Times New Roman" panose="02020603050405020304" pitchFamily="18" charset="0"/>
                <a:cs typeface="Times New Roman" panose="02020603050405020304" pitchFamily="18" charset="0"/>
              </a:rPr>
              <a:t>Организационный раздел</a:t>
            </a:r>
          </a:p>
          <a:p>
            <a:pPr algn="ctr"/>
            <a:r>
              <a:rPr lang="ru-RU" sz="1600" dirty="0">
                <a:solidFill>
                  <a:schemeClr val="tx1"/>
                </a:solidFill>
                <a:latin typeface="Times New Roman" panose="02020603050405020304" pitchFamily="18" charset="0"/>
                <a:cs typeface="Times New Roman" panose="02020603050405020304" pitchFamily="18" charset="0"/>
              </a:rPr>
              <a:t> </a:t>
            </a:r>
            <a:r>
              <a:rPr lang="ru-RU" sz="1600" dirty="0" smtClean="0">
                <a:solidFill>
                  <a:schemeClr val="tx1"/>
                </a:solidFill>
                <a:latin typeface="Times New Roman" panose="02020603050405020304" pitchFamily="18" charset="0"/>
                <a:cs typeface="Times New Roman" panose="02020603050405020304" pitchFamily="18" charset="0"/>
              </a:rPr>
              <a:t>(представлены требования к условиям реализации программы: кадровые, нормативно-методические, финансовые и др.)</a:t>
            </a:r>
            <a:endParaRPr lang="ru-RU" sz="1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268160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323528" y="332656"/>
            <a:ext cx="8136904" cy="6336704"/>
          </a:xfrm>
        </p:spPr>
        <p:txBody>
          <a:bodyPr/>
          <a:lstStyle/>
          <a:p>
            <a:pPr marL="0" indent="0" algn="ctr">
              <a:buNone/>
            </a:pPr>
            <a:r>
              <a:rPr lang="ru-RU" dirty="0" smtClean="0"/>
              <a:t>Для реализации Программы воспитания рекомендуется использовать практическое руководство «Воспитателю о воспитании», представленное в открытом доступе в электронной форме на платформе институт </a:t>
            </a:r>
            <a:r>
              <a:rPr lang="ru-RU" dirty="0" err="1" smtClean="0"/>
              <a:t>воспитания.рф</a:t>
            </a:r>
            <a:r>
              <a:rPr lang="ru-RU" dirty="0" smtClean="0"/>
              <a:t>.</a:t>
            </a:r>
          </a:p>
          <a:p>
            <a:pPr marL="0" indent="0">
              <a:buNone/>
            </a:pPr>
            <a:endParaRPr lang="ru-RU"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3607" y="2420177"/>
            <a:ext cx="6192689" cy="3720818"/>
          </a:xfrm>
          <a:prstGeom prst="rect">
            <a:avLst/>
          </a:prstGeom>
        </p:spPr>
      </p:pic>
    </p:spTree>
    <p:extLst>
      <p:ext uri="{BB962C8B-B14F-4D97-AF65-F5344CB8AC3E}">
        <p14:creationId xmlns:p14="http://schemas.microsoft.com/office/powerpoint/2010/main" val="93804758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859216" cy="1143000"/>
          </a:xfrm>
        </p:spPr>
        <p:txBody>
          <a:bodyPr>
            <a:normAutofit/>
          </a:bodyPr>
          <a:lstStyle/>
          <a:p>
            <a:pPr algn="ctr"/>
            <a:r>
              <a:rPr lang="ru-RU" b="1" dirty="0" smtClean="0">
                <a:latin typeface="Times New Roman" panose="02020603050405020304" pitchFamily="18" charset="0"/>
                <a:cs typeface="Times New Roman" panose="02020603050405020304" pitchFamily="18" charset="0"/>
              </a:rPr>
              <a:t>Направления воспитания и ценности,  </a:t>
            </a:r>
            <a:r>
              <a:rPr lang="ru-RU" sz="2000" dirty="0" smtClean="0">
                <a:latin typeface="Times New Roman" panose="02020603050405020304" pitchFamily="18" charset="0"/>
                <a:cs typeface="Times New Roman" panose="02020603050405020304" pitchFamily="18" charset="0"/>
              </a:rPr>
              <a:t>которые лежат </a:t>
            </a:r>
            <a:r>
              <a:rPr lang="ru-RU" b="1" dirty="0" smtClean="0">
                <a:latin typeface="Times New Roman" panose="02020603050405020304" pitchFamily="18" charset="0"/>
                <a:cs typeface="Times New Roman" panose="02020603050405020304" pitchFamily="18" charset="0"/>
              </a:rPr>
              <a:t>в основе направления</a:t>
            </a:r>
            <a:endParaRPr lang="ru-RU" b="1" dirty="0">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1441263346"/>
              </p:ext>
            </p:extLst>
          </p:nvPr>
        </p:nvGraphicFramePr>
        <p:xfrm>
          <a:off x="457200" y="1600200"/>
          <a:ext cx="7467600" cy="4758513"/>
        </p:xfrm>
        <a:graphic>
          <a:graphicData uri="http://schemas.openxmlformats.org/drawingml/2006/table">
            <a:tbl>
              <a:tblPr firstRow="1" bandRow="1">
                <a:tableStyleId>{F5AB1C69-6EDB-4FF4-983F-18BD219EF322}</a:tableStyleId>
              </a:tblPr>
              <a:tblGrid>
                <a:gridCol w="3733800"/>
                <a:gridCol w="3733800"/>
              </a:tblGrid>
              <a:tr h="579639">
                <a:tc>
                  <a:txBody>
                    <a:bodyPr/>
                    <a:lstStyle/>
                    <a:p>
                      <a:pPr algn="ctr"/>
                      <a:r>
                        <a:rPr lang="ru-RU" dirty="0" smtClean="0">
                          <a:latin typeface="Times New Roman" panose="02020603050405020304" pitchFamily="18" charset="0"/>
                          <a:cs typeface="Times New Roman" panose="02020603050405020304" pitchFamily="18" charset="0"/>
                        </a:rPr>
                        <a:t>НАПРАВЛЕНИЕ</a:t>
                      </a:r>
                      <a:endParaRPr lang="ru-RU" dirty="0">
                        <a:latin typeface="Times New Roman" panose="02020603050405020304" pitchFamily="18" charset="0"/>
                        <a:cs typeface="Times New Roman" panose="02020603050405020304" pitchFamily="18" charset="0"/>
                      </a:endParaRPr>
                    </a:p>
                  </a:txBody>
                  <a:tcPr/>
                </a:tc>
                <a:tc>
                  <a:txBody>
                    <a:bodyPr/>
                    <a:lstStyle/>
                    <a:p>
                      <a:pPr algn="ctr"/>
                      <a:r>
                        <a:rPr lang="ru-RU" dirty="0" smtClean="0">
                          <a:latin typeface="Times New Roman" panose="02020603050405020304" pitchFamily="18" charset="0"/>
                          <a:cs typeface="Times New Roman" panose="02020603050405020304" pitchFamily="18" charset="0"/>
                        </a:rPr>
                        <a:t>ЦЕННОСТИ</a:t>
                      </a:r>
                      <a:endParaRPr lang="ru-RU" dirty="0">
                        <a:latin typeface="Times New Roman" panose="02020603050405020304" pitchFamily="18" charset="0"/>
                        <a:cs typeface="Times New Roman" panose="02020603050405020304" pitchFamily="18" charset="0"/>
                      </a:endParaRPr>
                    </a:p>
                  </a:txBody>
                  <a:tcPr/>
                </a:tc>
              </a:tr>
              <a:tr h="579639">
                <a:tc>
                  <a:txBody>
                    <a:bodyPr/>
                    <a:lstStyle/>
                    <a:p>
                      <a:r>
                        <a:rPr lang="ru-RU" sz="2000" dirty="0" smtClean="0">
                          <a:latin typeface="Times New Roman" panose="02020603050405020304" pitchFamily="18" charset="0"/>
                          <a:cs typeface="Times New Roman" panose="02020603050405020304" pitchFamily="18" charset="0"/>
                        </a:rPr>
                        <a:t>Патриотическое</a:t>
                      </a:r>
                      <a:endParaRPr lang="ru-RU" sz="2000" dirty="0">
                        <a:latin typeface="Times New Roman" panose="02020603050405020304" pitchFamily="18" charset="0"/>
                        <a:cs typeface="Times New Roman" panose="02020603050405020304" pitchFamily="18" charset="0"/>
                      </a:endParaRPr>
                    </a:p>
                  </a:txBody>
                  <a:tcPr/>
                </a:tc>
                <a:tc>
                  <a:txBody>
                    <a:bodyPr/>
                    <a:lstStyle/>
                    <a:p>
                      <a:r>
                        <a:rPr lang="ru-RU" sz="2000" dirty="0" smtClean="0">
                          <a:latin typeface="Times New Roman" panose="02020603050405020304" pitchFamily="18" charset="0"/>
                          <a:cs typeface="Times New Roman" panose="02020603050405020304" pitchFamily="18" charset="0"/>
                        </a:rPr>
                        <a:t>Родина, природа</a:t>
                      </a:r>
                      <a:endParaRPr lang="ru-RU" sz="2000" dirty="0">
                        <a:latin typeface="Times New Roman" panose="02020603050405020304" pitchFamily="18" charset="0"/>
                        <a:cs typeface="Times New Roman" panose="02020603050405020304" pitchFamily="18" charset="0"/>
                      </a:endParaRPr>
                    </a:p>
                  </a:txBody>
                  <a:tcPr/>
                </a:tc>
              </a:tr>
              <a:tr h="579639">
                <a:tc>
                  <a:txBody>
                    <a:bodyPr/>
                    <a:lstStyle/>
                    <a:p>
                      <a:r>
                        <a:rPr lang="ru-RU" sz="2000" dirty="0" smtClean="0">
                          <a:latin typeface="Times New Roman" panose="02020603050405020304" pitchFamily="18" charset="0"/>
                          <a:cs typeface="Times New Roman" panose="02020603050405020304" pitchFamily="18" charset="0"/>
                        </a:rPr>
                        <a:t>Духовно-нравственное</a:t>
                      </a:r>
                      <a:endParaRPr lang="ru-RU" sz="2000" dirty="0">
                        <a:latin typeface="Times New Roman" panose="02020603050405020304" pitchFamily="18" charset="0"/>
                        <a:cs typeface="Times New Roman" panose="02020603050405020304" pitchFamily="18" charset="0"/>
                      </a:endParaRPr>
                    </a:p>
                  </a:txBody>
                  <a:tcPr/>
                </a:tc>
                <a:tc>
                  <a:txBody>
                    <a:bodyPr/>
                    <a:lstStyle/>
                    <a:p>
                      <a:r>
                        <a:rPr lang="ru-RU" sz="2000" dirty="0" smtClean="0">
                          <a:latin typeface="Times New Roman" panose="02020603050405020304" pitchFamily="18" charset="0"/>
                          <a:cs typeface="Times New Roman" panose="02020603050405020304" pitchFamily="18" charset="0"/>
                        </a:rPr>
                        <a:t>Жизнь (!),</a:t>
                      </a:r>
                      <a:r>
                        <a:rPr lang="ru-RU" sz="2000" baseline="0" dirty="0" smtClean="0">
                          <a:latin typeface="Times New Roman" panose="02020603050405020304" pitchFamily="18" charset="0"/>
                          <a:cs typeface="Times New Roman" panose="02020603050405020304" pitchFamily="18" charset="0"/>
                        </a:rPr>
                        <a:t> милосердие, добро</a:t>
                      </a:r>
                      <a:endParaRPr lang="ru-RU" sz="2000" dirty="0">
                        <a:latin typeface="Times New Roman" panose="02020603050405020304" pitchFamily="18" charset="0"/>
                        <a:cs typeface="Times New Roman" panose="02020603050405020304" pitchFamily="18" charset="0"/>
                      </a:endParaRPr>
                    </a:p>
                  </a:txBody>
                  <a:tcPr/>
                </a:tc>
              </a:tr>
              <a:tr h="579639">
                <a:tc>
                  <a:txBody>
                    <a:bodyPr/>
                    <a:lstStyle/>
                    <a:p>
                      <a:r>
                        <a:rPr lang="ru-RU" sz="2000" dirty="0" smtClean="0">
                          <a:latin typeface="Times New Roman" panose="02020603050405020304" pitchFamily="18" charset="0"/>
                          <a:cs typeface="Times New Roman" panose="02020603050405020304" pitchFamily="18" charset="0"/>
                        </a:rPr>
                        <a:t>Социальное</a:t>
                      </a:r>
                      <a:endParaRPr lang="ru-RU" sz="2000" dirty="0">
                        <a:latin typeface="Times New Roman" panose="02020603050405020304" pitchFamily="18" charset="0"/>
                        <a:cs typeface="Times New Roman" panose="02020603050405020304" pitchFamily="18" charset="0"/>
                      </a:endParaRPr>
                    </a:p>
                  </a:txBody>
                  <a:tcPr/>
                </a:tc>
                <a:tc>
                  <a:txBody>
                    <a:bodyPr/>
                    <a:lstStyle/>
                    <a:p>
                      <a:r>
                        <a:rPr lang="ru-RU" sz="2000" dirty="0" smtClean="0">
                          <a:latin typeface="Times New Roman" panose="02020603050405020304" pitchFamily="18" charset="0"/>
                          <a:cs typeface="Times New Roman" panose="02020603050405020304" pitchFamily="18" charset="0"/>
                        </a:rPr>
                        <a:t>Человек, семья, дружба, сотрудничество</a:t>
                      </a:r>
                      <a:endParaRPr lang="ru-RU" sz="2000" dirty="0">
                        <a:latin typeface="Times New Roman" panose="02020603050405020304" pitchFamily="18" charset="0"/>
                        <a:cs typeface="Times New Roman" panose="02020603050405020304" pitchFamily="18" charset="0"/>
                      </a:endParaRPr>
                    </a:p>
                  </a:txBody>
                  <a:tcPr/>
                </a:tc>
              </a:tr>
              <a:tr h="579639">
                <a:tc>
                  <a:txBody>
                    <a:bodyPr/>
                    <a:lstStyle/>
                    <a:p>
                      <a:r>
                        <a:rPr lang="ru-RU" sz="2000" dirty="0" smtClean="0">
                          <a:latin typeface="Times New Roman" panose="02020603050405020304" pitchFamily="18" charset="0"/>
                          <a:cs typeface="Times New Roman" panose="02020603050405020304" pitchFamily="18" charset="0"/>
                        </a:rPr>
                        <a:t>Познавательное</a:t>
                      </a:r>
                      <a:endParaRPr lang="ru-RU" sz="2000" dirty="0">
                        <a:latin typeface="Times New Roman" panose="02020603050405020304" pitchFamily="18" charset="0"/>
                        <a:cs typeface="Times New Roman" panose="02020603050405020304" pitchFamily="18" charset="0"/>
                      </a:endParaRPr>
                    </a:p>
                  </a:txBody>
                  <a:tcPr/>
                </a:tc>
                <a:tc>
                  <a:txBody>
                    <a:bodyPr/>
                    <a:lstStyle/>
                    <a:p>
                      <a:r>
                        <a:rPr lang="ru-RU" sz="2000" dirty="0" smtClean="0">
                          <a:latin typeface="Times New Roman" panose="02020603050405020304" pitchFamily="18" charset="0"/>
                          <a:cs typeface="Times New Roman" panose="02020603050405020304" pitchFamily="18" charset="0"/>
                        </a:rPr>
                        <a:t>Познание</a:t>
                      </a:r>
                      <a:endParaRPr lang="ru-RU" sz="2000" dirty="0">
                        <a:latin typeface="Times New Roman" panose="02020603050405020304" pitchFamily="18" charset="0"/>
                        <a:cs typeface="Times New Roman" panose="02020603050405020304" pitchFamily="18" charset="0"/>
                      </a:endParaRPr>
                    </a:p>
                  </a:txBody>
                  <a:tcPr/>
                </a:tc>
              </a:tr>
              <a:tr h="579639">
                <a:tc>
                  <a:txBody>
                    <a:bodyPr/>
                    <a:lstStyle/>
                    <a:p>
                      <a:r>
                        <a:rPr lang="ru-RU" sz="2000" dirty="0" smtClean="0">
                          <a:latin typeface="Times New Roman" panose="02020603050405020304" pitchFamily="18" charset="0"/>
                          <a:cs typeface="Times New Roman" panose="02020603050405020304" pitchFamily="18" charset="0"/>
                        </a:rPr>
                        <a:t>Физическое и оздоровительное</a:t>
                      </a:r>
                      <a:endParaRPr lang="ru-RU" sz="2000" dirty="0">
                        <a:latin typeface="Times New Roman" panose="02020603050405020304" pitchFamily="18" charset="0"/>
                        <a:cs typeface="Times New Roman" panose="02020603050405020304" pitchFamily="18" charset="0"/>
                      </a:endParaRPr>
                    </a:p>
                  </a:txBody>
                  <a:tcPr/>
                </a:tc>
                <a:tc>
                  <a:txBody>
                    <a:bodyPr/>
                    <a:lstStyle/>
                    <a:p>
                      <a:r>
                        <a:rPr lang="ru-RU" sz="2000" dirty="0" smtClean="0">
                          <a:latin typeface="Times New Roman" panose="02020603050405020304" pitchFamily="18" charset="0"/>
                          <a:cs typeface="Times New Roman" panose="02020603050405020304" pitchFamily="18" charset="0"/>
                        </a:rPr>
                        <a:t>Здоровье, жизнь (!)</a:t>
                      </a:r>
                      <a:endParaRPr lang="ru-RU" sz="2000" dirty="0">
                        <a:latin typeface="Times New Roman" panose="02020603050405020304" pitchFamily="18" charset="0"/>
                        <a:cs typeface="Times New Roman" panose="02020603050405020304" pitchFamily="18" charset="0"/>
                      </a:endParaRPr>
                    </a:p>
                  </a:txBody>
                  <a:tcPr/>
                </a:tc>
              </a:tr>
              <a:tr h="579639">
                <a:tc>
                  <a:txBody>
                    <a:bodyPr/>
                    <a:lstStyle/>
                    <a:p>
                      <a:r>
                        <a:rPr lang="ru-RU" sz="2000" dirty="0" smtClean="0">
                          <a:latin typeface="Times New Roman" panose="02020603050405020304" pitchFamily="18" charset="0"/>
                          <a:cs typeface="Times New Roman" panose="02020603050405020304" pitchFamily="18" charset="0"/>
                        </a:rPr>
                        <a:t>Трудовое</a:t>
                      </a:r>
                      <a:endParaRPr lang="ru-RU" sz="2000" dirty="0">
                        <a:latin typeface="Times New Roman" panose="02020603050405020304" pitchFamily="18" charset="0"/>
                        <a:cs typeface="Times New Roman" panose="02020603050405020304" pitchFamily="18" charset="0"/>
                      </a:endParaRPr>
                    </a:p>
                  </a:txBody>
                  <a:tcPr/>
                </a:tc>
                <a:tc>
                  <a:txBody>
                    <a:bodyPr/>
                    <a:lstStyle/>
                    <a:p>
                      <a:r>
                        <a:rPr lang="ru-RU" sz="2000" dirty="0" smtClean="0">
                          <a:latin typeface="Times New Roman" panose="02020603050405020304" pitchFamily="18" charset="0"/>
                          <a:cs typeface="Times New Roman" panose="02020603050405020304" pitchFamily="18" charset="0"/>
                        </a:rPr>
                        <a:t>Труд</a:t>
                      </a:r>
                      <a:endParaRPr lang="ru-RU" sz="2000" dirty="0">
                        <a:latin typeface="Times New Roman" panose="02020603050405020304" pitchFamily="18" charset="0"/>
                        <a:cs typeface="Times New Roman" panose="02020603050405020304" pitchFamily="18" charset="0"/>
                      </a:endParaRPr>
                    </a:p>
                  </a:txBody>
                  <a:tcPr/>
                </a:tc>
              </a:tr>
              <a:tr h="579639">
                <a:tc>
                  <a:txBody>
                    <a:bodyPr/>
                    <a:lstStyle/>
                    <a:p>
                      <a:r>
                        <a:rPr lang="ru-RU" sz="2000" dirty="0" smtClean="0">
                          <a:latin typeface="Times New Roman" panose="02020603050405020304" pitchFamily="18" charset="0"/>
                          <a:cs typeface="Times New Roman" panose="02020603050405020304" pitchFamily="18" charset="0"/>
                        </a:rPr>
                        <a:t>Эстетическое</a:t>
                      </a:r>
                      <a:endParaRPr lang="ru-RU" sz="2000" dirty="0">
                        <a:latin typeface="Times New Roman" panose="02020603050405020304" pitchFamily="18" charset="0"/>
                        <a:cs typeface="Times New Roman" panose="02020603050405020304" pitchFamily="18" charset="0"/>
                      </a:endParaRPr>
                    </a:p>
                  </a:txBody>
                  <a:tcPr/>
                </a:tc>
                <a:tc>
                  <a:txBody>
                    <a:bodyPr/>
                    <a:lstStyle/>
                    <a:p>
                      <a:r>
                        <a:rPr lang="ru-RU" sz="2000" dirty="0" smtClean="0">
                          <a:latin typeface="Times New Roman" panose="02020603050405020304" pitchFamily="18" charset="0"/>
                          <a:cs typeface="Times New Roman" panose="02020603050405020304" pitchFamily="18" charset="0"/>
                        </a:rPr>
                        <a:t>Культура, красота</a:t>
                      </a:r>
                      <a:endParaRPr lang="ru-RU" sz="2000"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72498616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352928" cy="490066"/>
          </a:xfrm>
        </p:spPr>
        <p:txBody>
          <a:bodyPr>
            <a:normAutofit fontScale="90000"/>
          </a:bodyPr>
          <a:lstStyle/>
          <a:p>
            <a:pPr algn="ctr"/>
            <a:r>
              <a:rPr lang="ru-RU" b="1" dirty="0" smtClean="0">
                <a:latin typeface="Times New Roman" panose="02020603050405020304" pitchFamily="18" charset="0"/>
                <a:cs typeface="Times New Roman" panose="02020603050405020304" pitchFamily="18" charset="0"/>
              </a:rPr>
              <a:t>Задачи воспитания в образовательных областях</a:t>
            </a:r>
            <a:endParaRPr lang="ru-RU" b="1" dirty="0">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284764332"/>
              </p:ext>
            </p:extLst>
          </p:nvPr>
        </p:nvGraphicFramePr>
        <p:xfrm>
          <a:off x="251520" y="908722"/>
          <a:ext cx="8424935" cy="5631955"/>
        </p:xfrm>
        <a:graphic>
          <a:graphicData uri="http://schemas.openxmlformats.org/drawingml/2006/table">
            <a:tbl>
              <a:tblPr firstRow="1" bandRow="1">
                <a:tableStyleId>{F5AB1C69-6EDB-4FF4-983F-18BD219EF322}</a:tableStyleId>
              </a:tblPr>
              <a:tblGrid>
                <a:gridCol w="2490850"/>
                <a:gridCol w="3003672"/>
                <a:gridCol w="2930413"/>
              </a:tblGrid>
              <a:tr h="723863">
                <a:tc>
                  <a:txBody>
                    <a:bodyPr/>
                    <a:lstStyle/>
                    <a:p>
                      <a:r>
                        <a:rPr lang="ru-RU" dirty="0" smtClean="0"/>
                        <a:t>Образовательная область</a:t>
                      </a:r>
                      <a:endParaRPr lang="ru-RU" dirty="0"/>
                    </a:p>
                  </a:txBody>
                  <a:tcPr/>
                </a:tc>
                <a:tc>
                  <a:txBody>
                    <a:bodyPr/>
                    <a:lstStyle/>
                    <a:p>
                      <a:r>
                        <a:rPr lang="ru-RU" dirty="0" smtClean="0"/>
                        <a:t>Направление воспитания</a:t>
                      </a:r>
                      <a:endParaRPr lang="ru-RU" dirty="0"/>
                    </a:p>
                  </a:txBody>
                  <a:tcPr/>
                </a:tc>
                <a:tc>
                  <a:txBody>
                    <a:bodyPr/>
                    <a:lstStyle/>
                    <a:p>
                      <a:r>
                        <a:rPr lang="ru-RU" dirty="0" smtClean="0"/>
                        <a:t>Ценности </a:t>
                      </a:r>
                      <a:endParaRPr lang="ru-RU" dirty="0"/>
                    </a:p>
                  </a:txBody>
                  <a:tcPr/>
                </a:tc>
              </a:tr>
              <a:tr h="1724407">
                <a:tc>
                  <a:txBody>
                    <a:bodyPr/>
                    <a:lstStyle/>
                    <a:p>
                      <a:r>
                        <a:rPr lang="ru-RU" dirty="0" smtClean="0"/>
                        <a:t>Социально-коммуникативное развитие</a:t>
                      </a:r>
                      <a:endParaRPr lang="ru-RU" dirty="0"/>
                    </a:p>
                  </a:txBody>
                  <a:tcPr/>
                </a:tc>
                <a:tc>
                  <a:txBody>
                    <a:bodyPr/>
                    <a:lstStyle/>
                    <a:p>
                      <a:r>
                        <a:rPr lang="ru-RU" dirty="0" smtClean="0"/>
                        <a:t>Патриотическое, духовно-нравственное, социальное, трудовое</a:t>
                      </a:r>
                      <a:endParaRPr lang="ru-RU" dirty="0"/>
                    </a:p>
                  </a:txBody>
                  <a:tcPr/>
                </a:tc>
                <a:tc>
                  <a:txBody>
                    <a:bodyPr/>
                    <a:lstStyle/>
                    <a:p>
                      <a:r>
                        <a:rPr lang="ru-RU" dirty="0" smtClean="0"/>
                        <a:t>«Родина», «Природа», «Семья», «Человек», «Жизнь», «Милосердие»,</a:t>
                      </a:r>
                      <a:r>
                        <a:rPr lang="ru-RU" baseline="0" dirty="0" smtClean="0"/>
                        <a:t> «Добро», «Дружба», «Сотрудничество», «Труд»</a:t>
                      </a:r>
                      <a:endParaRPr lang="ru-RU" dirty="0"/>
                    </a:p>
                  </a:txBody>
                  <a:tcPr/>
                </a:tc>
              </a:tr>
              <a:tr h="923151">
                <a:tc>
                  <a:txBody>
                    <a:bodyPr/>
                    <a:lstStyle/>
                    <a:p>
                      <a:r>
                        <a:rPr lang="ru-RU" dirty="0" smtClean="0"/>
                        <a:t>Познавательное</a:t>
                      </a:r>
                      <a:r>
                        <a:rPr lang="ru-RU" baseline="0" dirty="0" smtClean="0"/>
                        <a:t> развитие</a:t>
                      </a:r>
                      <a:endParaRPr lang="ru-RU" dirty="0"/>
                    </a:p>
                  </a:txBody>
                  <a:tcPr/>
                </a:tc>
                <a:tc>
                  <a:txBody>
                    <a:bodyPr/>
                    <a:lstStyle/>
                    <a:p>
                      <a:r>
                        <a:rPr lang="ru-RU" dirty="0" smtClean="0"/>
                        <a:t>Познавательное, патриотическое</a:t>
                      </a:r>
                      <a:endParaRPr lang="ru-RU" dirty="0"/>
                    </a:p>
                  </a:txBody>
                  <a:tcPr/>
                </a:tc>
                <a:tc>
                  <a:txBody>
                    <a:bodyPr/>
                    <a:lstStyle/>
                    <a:p>
                      <a:r>
                        <a:rPr lang="ru-RU" dirty="0" smtClean="0"/>
                        <a:t>«Человек», «Семья», «Познание», «Родина», «Природа»</a:t>
                      </a:r>
                      <a:endParaRPr lang="ru-RU" dirty="0"/>
                    </a:p>
                  </a:txBody>
                  <a:tcPr/>
                </a:tc>
              </a:tr>
              <a:tr h="576064">
                <a:tc>
                  <a:txBody>
                    <a:bodyPr/>
                    <a:lstStyle/>
                    <a:p>
                      <a:r>
                        <a:rPr lang="ru-RU" dirty="0" smtClean="0"/>
                        <a:t>Речевое развитие</a:t>
                      </a:r>
                      <a:endParaRPr lang="ru-RU" dirty="0"/>
                    </a:p>
                  </a:txBody>
                  <a:tcPr/>
                </a:tc>
                <a:tc>
                  <a:txBody>
                    <a:bodyPr/>
                    <a:lstStyle/>
                    <a:p>
                      <a:r>
                        <a:rPr lang="ru-RU" dirty="0" smtClean="0"/>
                        <a:t>Социальное, эстетическое</a:t>
                      </a:r>
                      <a:endParaRPr lang="ru-RU" dirty="0"/>
                    </a:p>
                  </a:txBody>
                  <a:tcPr/>
                </a:tc>
                <a:tc>
                  <a:txBody>
                    <a:bodyPr/>
                    <a:lstStyle/>
                    <a:p>
                      <a:r>
                        <a:rPr lang="ru-RU" dirty="0" smtClean="0"/>
                        <a:t>«Красота», «Культура»</a:t>
                      </a:r>
                      <a:endParaRPr lang="ru-RU" dirty="0"/>
                    </a:p>
                  </a:txBody>
                  <a:tcPr/>
                </a:tc>
              </a:tr>
              <a:tr h="944096">
                <a:tc>
                  <a:txBody>
                    <a:bodyPr/>
                    <a:lstStyle/>
                    <a:p>
                      <a:r>
                        <a:rPr lang="ru-RU" dirty="0" smtClean="0"/>
                        <a:t>Художественно-эстетическое развитие</a:t>
                      </a:r>
                      <a:endParaRPr lang="ru-RU" dirty="0"/>
                    </a:p>
                  </a:txBody>
                  <a:tcPr/>
                </a:tc>
                <a:tc>
                  <a:txBody>
                    <a:bodyPr/>
                    <a:lstStyle/>
                    <a:p>
                      <a:r>
                        <a:rPr lang="ru-RU" dirty="0" smtClean="0"/>
                        <a:t>Эстетическое </a:t>
                      </a:r>
                      <a:endParaRPr lang="ru-RU" dirty="0"/>
                    </a:p>
                  </a:txBody>
                  <a:tcPr/>
                </a:tc>
                <a:tc>
                  <a:txBody>
                    <a:bodyPr/>
                    <a:lstStyle/>
                    <a:p>
                      <a:r>
                        <a:rPr lang="ru-RU" dirty="0" smtClean="0"/>
                        <a:t>«Красота», «Культура», «Человек», «Природа»</a:t>
                      </a:r>
                      <a:endParaRPr lang="ru-RU" dirty="0"/>
                    </a:p>
                  </a:txBody>
                  <a:tcPr/>
                </a:tc>
              </a:tr>
              <a:tr h="663405">
                <a:tc>
                  <a:txBody>
                    <a:bodyPr/>
                    <a:lstStyle/>
                    <a:p>
                      <a:r>
                        <a:rPr lang="ru-RU" dirty="0" smtClean="0"/>
                        <a:t>Физическое развитие</a:t>
                      </a:r>
                      <a:endParaRPr lang="ru-RU" dirty="0"/>
                    </a:p>
                  </a:txBody>
                  <a:tcPr/>
                </a:tc>
                <a:tc>
                  <a:txBody>
                    <a:bodyPr/>
                    <a:lstStyle/>
                    <a:p>
                      <a:r>
                        <a:rPr lang="ru-RU" dirty="0" smtClean="0"/>
                        <a:t>Физическое, оздоровительное</a:t>
                      </a:r>
                      <a:endParaRPr lang="ru-RU" dirty="0"/>
                    </a:p>
                  </a:txBody>
                  <a:tcPr/>
                </a:tc>
                <a:tc>
                  <a:txBody>
                    <a:bodyPr/>
                    <a:lstStyle/>
                    <a:p>
                      <a:r>
                        <a:rPr lang="ru-RU" dirty="0" smtClean="0"/>
                        <a:t>«Жизнь», «Здоровье»</a:t>
                      </a:r>
                      <a:endParaRPr lang="ru-RU" dirty="0"/>
                    </a:p>
                  </a:txBody>
                  <a:tcPr/>
                </a:tc>
              </a:tr>
            </a:tbl>
          </a:graphicData>
        </a:graphic>
      </p:graphicFrame>
    </p:spTree>
    <p:extLst>
      <p:ext uri="{BB962C8B-B14F-4D97-AF65-F5344CB8AC3E}">
        <p14:creationId xmlns:p14="http://schemas.microsoft.com/office/powerpoint/2010/main" val="356051424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16632"/>
            <a:ext cx="8280920" cy="504056"/>
          </a:xfrm>
        </p:spPr>
        <p:txBody>
          <a:bodyPr anchor="t">
            <a:normAutofit fontScale="90000"/>
          </a:bodyPr>
          <a:lstStyle/>
          <a:p>
            <a:pPr algn="ctr"/>
            <a:r>
              <a:rPr lang="ru-RU" b="1" dirty="0" smtClean="0">
                <a:latin typeface="Times New Roman" panose="02020603050405020304" pitchFamily="18" charset="0"/>
                <a:cs typeface="Times New Roman" panose="02020603050405020304" pitchFamily="18" charset="0"/>
              </a:rPr>
              <a:t>Диагностико-аналитическое направление</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
          </p:nvPr>
        </p:nvSpPr>
        <p:spPr>
          <a:xfrm>
            <a:off x="395536" y="620688"/>
            <a:ext cx="8136904" cy="3816424"/>
          </a:xfrm>
        </p:spPr>
        <p:txBody>
          <a:bodyPr>
            <a:normAutofit/>
          </a:bodyPr>
          <a:lstStyle/>
          <a:p>
            <a:pPr marL="0" indent="0">
              <a:spcBef>
                <a:spcPts val="0"/>
              </a:spcBef>
              <a:buNone/>
            </a:pPr>
            <a:r>
              <a:rPr lang="ru-RU" sz="2000" b="1" dirty="0" smtClean="0">
                <a:solidFill>
                  <a:srgbClr val="FF0000"/>
                </a:solidFill>
                <a:latin typeface="Times New Roman" panose="02020603050405020304" pitchFamily="18" charset="0"/>
                <a:cs typeface="Times New Roman" panose="02020603050405020304" pitchFamily="18" charset="0"/>
              </a:rPr>
              <a:t>Что включает в себя?</a:t>
            </a:r>
          </a:p>
          <a:p>
            <a:pPr marL="0" indent="0">
              <a:spcBef>
                <a:spcPts val="0"/>
              </a:spcBef>
              <a:buNone/>
            </a:pPr>
            <a:r>
              <a:rPr lang="ru-RU" sz="2000" dirty="0" smtClean="0">
                <a:latin typeface="Times New Roman" panose="02020603050405020304" pitchFamily="18" charset="0"/>
                <a:cs typeface="Times New Roman" panose="02020603050405020304" pitchFamily="18" charset="0"/>
              </a:rPr>
              <a:t>Получение и анализ данных:</a:t>
            </a:r>
          </a:p>
          <a:p>
            <a:pPr>
              <a:spcBef>
                <a:spcPts val="0"/>
              </a:spcBef>
              <a:buFont typeface="Wingdings" panose="05000000000000000000" pitchFamily="2" charset="2"/>
              <a:buChar char="ü"/>
            </a:pPr>
            <a:r>
              <a:rPr lang="ru-RU" sz="2000" dirty="0">
                <a:latin typeface="Times New Roman" panose="02020603050405020304" pitchFamily="18" charset="0"/>
                <a:cs typeface="Times New Roman" panose="02020603050405020304" pitchFamily="18" charset="0"/>
              </a:rPr>
              <a:t>о</a:t>
            </a:r>
            <a:r>
              <a:rPr lang="ru-RU" sz="2000" dirty="0" smtClean="0">
                <a:latin typeface="Times New Roman" panose="02020603050405020304" pitchFamily="18" charset="0"/>
                <a:cs typeface="Times New Roman" panose="02020603050405020304" pitchFamily="18" charset="0"/>
              </a:rPr>
              <a:t> семье каждого обучающегося, ее запросах в отношении охраны  здоровья и развития ребенка;</a:t>
            </a:r>
          </a:p>
          <a:p>
            <a:pPr>
              <a:spcBef>
                <a:spcPts val="0"/>
              </a:spcBef>
              <a:buFont typeface="Wingdings" panose="05000000000000000000" pitchFamily="2" charset="2"/>
              <a:buChar char="ü"/>
            </a:pPr>
            <a:r>
              <a:rPr lang="ru-RU" sz="2000" dirty="0">
                <a:latin typeface="Times New Roman" panose="02020603050405020304" pitchFamily="18" charset="0"/>
                <a:cs typeface="Times New Roman" panose="02020603050405020304" pitchFamily="18" charset="0"/>
              </a:rPr>
              <a:t>о</a:t>
            </a:r>
            <a:r>
              <a:rPr lang="ru-RU" sz="2000" dirty="0" smtClean="0">
                <a:latin typeface="Times New Roman" panose="02020603050405020304" pitchFamily="18" charset="0"/>
                <a:cs typeface="Times New Roman" panose="02020603050405020304" pitchFamily="18" charset="0"/>
              </a:rPr>
              <a:t>б уровне педагогической компетентности родителей (законных представителей).</a:t>
            </a:r>
          </a:p>
          <a:p>
            <a:pPr>
              <a:spcBef>
                <a:spcPts val="0"/>
              </a:spcBef>
              <a:buFont typeface="Wingdings" panose="05000000000000000000" pitchFamily="2" charset="2"/>
              <a:buChar char="ü"/>
            </a:pPr>
            <a:r>
              <a:rPr lang="ru-RU" sz="2000" dirty="0" smtClean="0">
                <a:latin typeface="Times New Roman" panose="02020603050405020304" pitchFamily="18" charset="0"/>
                <a:cs typeface="Times New Roman" panose="02020603050405020304" pitchFamily="18" charset="0"/>
              </a:rPr>
              <a:t>Планирование работы с семьей с учетом проведенного анализа;</a:t>
            </a:r>
          </a:p>
          <a:p>
            <a:pPr>
              <a:spcBef>
                <a:spcPts val="0"/>
              </a:spcBef>
              <a:buFont typeface="Wingdings" panose="05000000000000000000" pitchFamily="2" charset="2"/>
              <a:buChar char="ü"/>
            </a:pPr>
            <a:r>
              <a:rPr lang="ru-RU" sz="2000" dirty="0" smtClean="0">
                <a:latin typeface="Times New Roman" panose="02020603050405020304" pitchFamily="18" charset="0"/>
                <a:cs typeface="Times New Roman" panose="02020603050405020304" pitchFamily="18" charset="0"/>
              </a:rPr>
              <a:t>Согласование воспитательных задач.</a:t>
            </a:r>
          </a:p>
          <a:p>
            <a:pPr marL="0" indent="0">
              <a:spcBef>
                <a:spcPts val="0"/>
              </a:spcBef>
              <a:buNone/>
            </a:pPr>
            <a:r>
              <a:rPr lang="ru-RU" sz="2000" b="1" dirty="0" smtClean="0">
                <a:solidFill>
                  <a:srgbClr val="FF0000"/>
                </a:solidFill>
                <a:latin typeface="Times New Roman" panose="02020603050405020304" pitchFamily="18" charset="0"/>
                <a:cs typeface="Times New Roman" panose="02020603050405020304" pitchFamily="18" charset="0"/>
              </a:rPr>
              <a:t>Как реализуется?</a:t>
            </a:r>
          </a:p>
          <a:p>
            <a:pPr marL="0" indent="0">
              <a:spcBef>
                <a:spcPts val="0"/>
              </a:spcBef>
              <a:buNone/>
            </a:pPr>
            <a:r>
              <a:rPr lang="ru-RU" sz="2000" dirty="0" smtClean="0">
                <a:latin typeface="Times New Roman" panose="02020603050405020304" pitchFamily="18" charset="0"/>
                <a:cs typeface="Times New Roman" panose="02020603050405020304" pitchFamily="18" charset="0"/>
              </a:rPr>
              <a:t>Опросы, социологические срезы, индивидуальные блокноты, «почтовый ящик», педагогические беседы, дни (недели) открытых дверей, открытые просмотры и т.п.</a:t>
            </a:r>
          </a:p>
          <a:p>
            <a:pPr marL="0" indent="0">
              <a:buNone/>
            </a:pPr>
            <a:endParaRPr lang="ru-RU" dirty="0"/>
          </a:p>
        </p:txBody>
      </p:sp>
      <p:sp>
        <p:nvSpPr>
          <p:cNvPr id="4" name="Прямоугольник 3"/>
          <p:cNvSpPr/>
          <p:nvPr/>
        </p:nvSpPr>
        <p:spPr>
          <a:xfrm>
            <a:off x="251520" y="4437112"/>
            <a:ext cx="8424936" cy="2304256"/>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ru-RU" sz="2800" b="1" dirty="0" smtClean="0">
                <a:solidFill>
                  <a:schemeClr val="tx2"/>
                </a:solidFill>
                <a:latin typeface="Times New Roman" panose="02020603050405020304" pitchFamily="18" charset="0"/>
                <a:cs typeface="Times New Roman" panose="02020603050405020304" pitchFamily="18" charset="0"/>
              </a:rPr>
              <a:t>Просветительское направление</a:t>
            </a:r>
          </a:p>
          <a:p>
            <a:pPr marL="342900" indent="-342900">
              <a:buFont typeface="Wingdings" panose="05000000000000000000" pitchFamily="2" charset="2"/>
              <a:buChar char="ü"/>
            </a:pPr>
            <a:r>
              <a:rPr lang="ru-RU" sz="2000" dirty="0" smtClean="0">
                <a:solidFill>
                  <a:schemeClr val="tx1"/>
                </a:solidFill>
                <a:latin typeface="Times New Roman" panose="02020603050405020304" pitchFamily="18" charset="0"/>
                <a:cs typeface="Times New Roman" panose="02020603050405020304" pitchFamily="18" charset="0"/>
              </a:rPr>
              <a:t>Просвещение родителей (законных представителей) по вопросам особенностей психофизиологического и психического развития детей;</a:t>
            </a:r>
          </a:p>
          <a:p>
            <a:pPr marL="342900" indent="-342900">
              <a:buFont typeface="Wingdings" panose="05000000000000000000" pitchFamily="2" charset="2"/>
              <a:buChar char="ü"/>
            </a:pPr>
            <a:r>
              <a:rPr lang="ru-RU" sz="2000" dirty="0" smtClean="0">
                <a:solidFill>
                  <a:schemeClr val="tx1"/>
                </a:solidFill>
                <a:latin typeface="Times New Roman" panose="02020603050405020304" pitchFamily="18" charset="0"/>
                <a:cs typeface="Times New Roman" panose="02020603050405020304" pitchFamily="18" charset="0"/>
              </a:rPr>
              <a:t>Выбора эффективных методов обучения и воспитания детей определенного возраста</a:t>
            </a:r>
          </a:p>
          <a:p>
            <a:pPr marL="342900" indent="-342900">
              <a:buFont typeface="Wingdings" panose="05000000000000000000" pitchFamily="2" charset="2"/>
              <a:buChar char="ü"/>
            </a:pPr>
            <a:r>
              <a:rPr lang="ru-RU" sz="2000" dirty="0" smtClean="0">
                <a:solidFill>
                  <a:schemeClr val="tx1"/>
                </a:solidFill>
                <a:latin typeface="Times New Roman" panose="02020603050405020304" pitchFamily="18" charset="0"/>
                <a:cs typeface="Times New Roman" panose="02020603050405020304" pitchFamily="18" charset="0"/>
              </a:rPr>
              <a:t>Информирование об особенностях реализуемой программы, условиях пребывания ребенка в ДОУ, содержании и методах работы с детьми. </a:t>
            </a:r>
            <a:endParaRPr lang="ru-RU" sz="20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064517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490066"/>
          </a:xfrm>
        </p:spPr>
        <p:txBody>
          <a:bodyPr>
            <a:normAutofit fontScale="90000"/>
          </a:bodyPr>
          <a:lstStyle/>
          <a:p>
            <a:r>
              <a:rPr lang="ru-RU" b="1" dirty="0" smtClean="0"/>
              <a:t>Что должно быть у воспитателя?</a:t>
            </a:r>
            <a:endParaRPr lang="ru-RU" b="1" dirty="0"/>
          </a:p>
        </p:txBody>
      </p:sp>
      <p:sp>
        <p:nvSpPr>
          <p:cNvPr id="3" name="Объект 2"/>
          <p:cNvSpPr>
            <a:spLocks noGrp="1"/>
          </p:cNvSpPr>
          <p:nvPr>
            <p:ph sz="quarter" idx="1"/>
          </p:nvPr>
        </p:nvSpPr>
        <p:spPr>
          <a:xfrm>
            <a:off x="323528" y="980728"/>
            <a:ext cx="8136904" cy="5493224"/>
          </a:xfrm>
        </p:spPr>
        <p:txBody>
          <a:bodyPr>
            <a:normAutofit/>
          </a:bodyPr>
          <a:lstStyle/>
          <a:p>
            <a:r>
              <a:rPr lang="ru-RU" sz="2000" b="1" dirty="0" smtClean="0">
                <a:latin typeface="Times New Roman" panose="02020603050405020304" pitchFamily="18" charset="0"/>
                <a:cs typeface="Times New Roman" panose="02020603050405020304" pitchFamily="18" charset="0"/>
              </a:rPr>
              <a:t>Папка диагностика и аналитика:</a:t>
            </a:r>
          </a:p>
          <a:p>
            <a:pPr marL="0" indent="0">
              <a:buNone/>
            </a:pPr>
            <a:r>
              <a:rPr lang="ru-RU" sz="2000" dirty="0" smtClean="0">
                <a:latin typeface="Times New Roman" panose="02020603050405020304" pitchFamily="18" charset="0"/>
                <a:cs typeface="Times New Roman" panose="02020603050405020304" pitchFamily="18" charset="0"/>
              </a:rPr>
              <a:t>- анкеты, опросы, распечатки электронных форм,, аналитические справки</a:t>
            </a:r>
          </a:p>
          <a:p>
            <a:pPr>
              <a:buFontTx/>
              <a:buChar char="-"/>
            </a:pPr>
            <a:r>
              <a:rPr lang="ru-RU" sz="2000" dirty="0">
                <a:latin typeface="Times New Roman" panose="02020603050405020304" pitchFamily="18" charset="0"/>
                <a:cs typeface="Times New Roman" panose="02020603050405020304" pitchFamily="18" charset="0"/>
              </a:rPr>
              <a:t>м</a:t>
            </a:r>
            <a:r>
              <a:rPr lang="ru-RU" sz="2000" dirty="0" smtClean="0">
                <a:latin typeface="Times New Roman" panose="02020603050405020304" pitchFamily="18" charset="0"/>
                <a:cs typeface="Times New Roman" panose="02020603050405020304" pitchFamily="18" charset="0"/>
              </a:rPr>
              <a:t>атериалы с мероприятий, открытых встреч и просмотров занятий – все, где родители могут высказать свое мнение</a:t>
            </a:r>
          </a:p>
          <a:p>
            <a:pPr>
              <a:buFontTx/>
              <a:buChar char="-"/>
            </a:pPr>
            <a:r>
              <a:rPr lang="ru-RU" sz="2000" dirty="0">
                <a:latin typeface="Times New Roman" panose="02020603050405020304" pitchFamily="18" charset="0"/>
                <a:cs typeface="Times New Roman" panose="02020603050405020304" pitchFamily="18" charset="0"/>
              </a:rPr>
              <a:t>и</a:t>
            </a:r>
            <a:r>
              <a:rPr lang="ru-RU" sz="2000" dirty="0" smtClean="0">
                <a:latin typeface="Times New Roman" panose="02020603050405020304" pitchFamily="18" charset="0"/>
                <a:cs typeface="Times New Roman" panose="02020603050405020304" pitchFamily="18" charset="0"/>
              </a:rPr>
              <a:t>ндивидуальные блокноты и т.п.</a:t>
            </a:r>
          </a:p>
          <a:p>
            <a:pPr>
              <a:buFont typeface="Courier New" panose="02070309020205020404" pitchFamily="49" charset="0"/>
              <a:buChar char="o"/>
            </a:pPr>
            <a:r>
              <a:rPr lang="ru-RU" sz="2000" b="1" dirty="0" smtClean="0">
                <a:latin typeface="Times New Roman" panose="02020603050405020304" pitchFamily="18" charset="0"/>
                <a:cs typeface="Times New Roman" panose="02020603050405020304" pitchFamily="18" charset="0"/>
              </a:rPr>
              <a:t>Папки «Методические материалы»:</a:t>
            </a:r>
          </a:p>
          <a:p>
            <a:pPr>
              <a:buFontTx/>
              <a:buChar char="-"/>
            </a:pPr>
            <a:r>
              <a:rPr lang="ru-RU" sz="2000" dirty="0">
                <a:latin typeface="Times New Roman" panose="02020603050405020304" pitchFamily="18" charset="0"/>
                <a:cs typeface="Times New Roman" panose="02020603050405020304" pitchFamily="18" charset="0"/>
              </a:rPr>
              <a:t>п</a:t>
            </a:r>
            <a:r>
              <a:rPr lang="ru-RU" sz="2000" dirty="0" smtClean="0">
                <a:latin typeface="Times New Roman" panose="02020603050405020304" pitchFamily="18" charset="0"/>
                <a:cs typeface="Times New Roman" panose="02020603050405020304" pitchFamily="18" charset="0"/>
              </a:rPr>
              <a:t>ротоколы родительских собраний + материалы к ним;</a:t>
            </a:r>
          </a:p>
          <a:p>
            <a:pPr>
              <a:buFontTx/>
              <a:buChar char="-"/>
            </a:pPr>
            <a:r>
              <a:rPr lang="ru-RU" sz="2000" dirty="0">
                <a:latin typeface="Times New Roman" panose="02020603050405020304" pitchFamily="18" charset="0"/>
                <a:cs typeface="Times New Roman" panose="02020603050405020304" pitchFamily="18" charset="0"/>
              </a:rPr>
              <a:t>м</a:t>
            </a:r>
            <a:r>
              <a:rPr lang="ru-RU" sz="2000" dirty="0" smtClean="0">
                <a:latin typeface="Times New Roman" panose="02020603050405020304" pitchFamily="18" charset="0"/>
                <a:cs typeface="Times New Roman" panose="02020603050405020304" pitchFamily="18" charset="0"/>
              </a:rPr>
              <a:t>атериалы тренингов, консультаций, практикумов и т.п.;</a:t>
            </a:r>
          </a:p>
          <a:p>
            <a:pPr>
              <a:buFontTx/>
              <a:buChar char="-"/>
            </a:pPr>
            <a:r>
              <a:rPr lang="ru-RU" sz="2000" dirty="0">
                <a:latin typeface="Times New Roman" panose="02020603050405020304" pitchFamily="18" charset="0"/>
                <a:cs typeface="Times New Roman" panose="02020603050405020304" pitchFamily="18" charset="0"/>
              </a:rPr>
              <a:t>и</a:t>
            </a:r>
            <a:r>
              <a:rPr lang="ru-RU" sz="2000" dirty="0" smtClean="0">
                <a:latin typeface="Times New Roman" panose="02020603050405020304" pitchFamily="18" charset="0"/>
                <a:cs typeface="Times New Roman" panose="02020603050405020304" pitchFamily="18" charset="0"/>
              </a:rPr>
              <a:t>нформационные журналы, газеты издаваемые в ДОУ, перечень книг, информационных ресурсов, анонс культурных мероприятий</a:t>
            </a:r>
          </a:p>
          <a:p>
            <a:pPr>
              <a:buFontTx/>
              <a:buChar char="-"/>
            </a:pPr>
            <a:r>
              <a:rPr lang="ru-RU" sz="2000" dirty="0">
                <a:latin typeface="Times New Roman" panose="02020603050405020304" pitchFamily="18" charset="0"/>
                <a:cs typeface="Times New Roman" panose="02020603050405020304" pitchFamily="18" charset="0"/>
              </a:rPr>
              <a:t>д</a:t>
            </a:r>
            <a:r>
              <a:rPr lang="ru-RU" sz="2000" dirty="0" smtClean="0">
                <a:latin typeface="Times New Roman" panose="02020603050405020304" pitchFamily="18" charset="0"/>
                <a:cs typeface="Times New Roman" panose="02020603050405020304" pitchFamily="18" charset="0"/>
              </a:rPr>
              <a:t>идактические материалы для работы с детьми и т.п.</a:t>
            </a:r>
          </a:p>
          <a:p>
            <a:pPr>
              <a:buFontTx/>
              <a:buChar char="-"/>
            </a:pPr>
            <a:endParaRPr lang="ru-RU" dirty="0" smtClean="0"/>
          </a:p>
          <a:p>
            <a:pPr marL="0" indent="0">
              <a:buNone/>
            </a:pPr>
            <a:endParaRPr lang="ru-RU" dirty="0"/>
          </a:p>
        </p:txBody>
      </p:sp>
    </p:spTree>
    <p:extLst>
      <p:ext uri="{BB962C8B-B14F-4D97-AF65-F5344CB8AC3E}">
        <p14:creationId xmlns:p14="http://schemas.microsoft.com/office/powerpoint/2010/main" val="36001971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043890" cy="2297106"/>
          </a:xfrm>
        </p:spPr>
        <p:txBody>
          <a:bodyPr anchor="t">
            <a:normAutofit/>
          </a:bodyPr>
          <a:lstStyle/>
          <a:p>
            <a:pPr algn="ctr"/>
            <a:r>
              <a:rPr lang="ru-RU" b="1" dirty="0" smtClean="0">
                <a:latin typeface="Times New Roman" pitchFamily="18" charset="0"/>
                <a:cs typeface="Times New Roman" pitchFamily="18" charset="0"/>
              </a:rPr>
              <a:t>Указ Президента Российской Федерации</a:t>
            </a:r>
            <a:br>
              <a:rPr lang="ru-RU" b="1" dirty="0" smtClean="0">
                <a:latin typeface="Times New Roman" pitchFamily="18" charset="0"/>
                <a:cs typeface="Times New Roman" pitchFamily="18" charset="0"/>
              </a:rPr>
            </a:br>
            <a:r>
              <a:rPr lang="ru-RU" b="1" dirty="0" smtClean="0">
                <a:solidFill>
                  <a:srgbClr val="FF0000"/>
                </a:solidFill>
                <a:latin typeface="Times New Roman" pitchFamily="18" charset="0"/>
                <a:cs typeface="Times New Roman" pitchFamily="18" charset="0"/>
              </a:rPr>
              <a:t>от 09.11.2022 № 809</a:t>
            </a:r>
            <a:br>
              <a:rPr lang="ru-RU" b="1" dirty="0" smtClean="0">
                <a:solidFill>
                  <a:srgbClr val="FF0000"/>
                </a:solidFill>
                <a:latin typeface="Times New Roman" pitchFamily="18" charset="0"/>
                <a:cs typeface="Times New Roman" pitchFamily="18" charset="0"/>
              </a:rPr>
            </a:br>
            <a:r>
              <a:rPr lang="ru-RU" sz="2200" dirty="0" smtClean="0">
                <a:solidFill>
                  <a:schemeClr val="tx1"/>
                </a:solidFill>
                <a:latin typeface="Times New Roman" pitchFamily="18" charset="0"/>
                <a:cs typeface="Times New Roman" pitchFamily="18" charset="0"/>
              </a:rPr>
              <a:t>«Об утверждении основ государственной политики по сохранению и укреплению традиционных российских духовно-нравственных ценностей»</a:t>
            </a:r>
            <a:endParaRPr lang="ru-RU" sz="2200" dirty="0">
              <a:solidFill>
                <a:schemeClr val="tx1"/>
              </a:solidFill>
              <a:latin typeface="Times New Roman" pitchFamily="18" charset="0"/>
              <a:cs typeface="Times New Roman" pitchFamily="18" charset="0"/>
            </a:endParaRPr>
          </a:p>
        </p:txBody>
      </p:sp>
      <p:pic>
        <p:nvPicPr>
          <p:cNvPr id="2050" name="Picture 2" descr="C:\Documents and Settings\new\Рабочий стол\ФОП халтура\Новая папка\Указ Президента РФ от 09.11.2022 № 809 .png"/>
          <p:cNvPicPr>
            <a:picLocks noGrp="1" noChangeAspect="1" noChangeArrowheads="1"/>
          </p:cNvPicPr>
          <p:nvPr>
            <p:ph sz="quarter" idx="1"/>
          </p:nvPr>
        </p:nvPicPr>
        <p:blipFill>
          <a:blip r:embed="rId2"/>
          <a:srcRect/>
          <a:stretch>
            <a:fillRect/>
          </a:stretch>
        </p:blipFill>
        <p:spPr bwMode="auto">
          <a:xfrm>
            <a:off x="2912110" y="2357430"/>
            <a:ext cx="3088650" cy="4367545"/>
          </a:xfrm>
          <a:prstGeom prst="rect">
            <a:avLst/>
          </a:prstGeom>
          <a:noFill/>
          <a:ln w="12700">
            <a:solidFill>
              <a:schemeClr val="tx1"/>
            </a:solidFill>
          </a:ln>
        </p:spPr>
      </p:pic>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16632"/>
            <a:ext cx="8784976" cy="576064"/>
          </a:xfrm>
        </p:spPr>
        <p:txBody>
          <a:bodyPr>
            <a:normAutofit/>
          </a:bodyPr>
          <a:lstStyle/>
          <a:p>
            <a:r>
              <a:rPr lang="ru-RU" b="1" dirty="0" smtClean="0">
                <a:latin typeface="Times New Roman" panose="02020603050405020304" pitchFamily="18" charset="0"/>
                <a:cs typeface="Times New Roman" panose="02020603050405020304" pitchFamily="18" charset="0"/>
              </a:rPr>
              <a:t>Структура содержательного раздела ФОП ДО</a:t>
            </a:r>
            <a:endParaRPr lang="ru-RU" b="1"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486120" y="835815"/>
            <a:ext cx="2160240"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Федеральная рабочая программа образования</a:t>
            </a:r>
            <a:endParaRPr lang="ru-RU" dirty="0"/>
          </a:p>
        </p:txBody>
      </p:sp>
      <p:sp>
        <p:nvSpPr>
          <p:cNvPr id="5" name="Прямоугольник 4"/>
          <p:cNvSpPr/>
          <p:nvPr/>
        </p:nvSpPr>
        <p:spPr>
          <a:xfrm>
            <a:off x="3563888" y="835815"/>
            <a:ext cx="2160240"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Федеральная рабочая программа воспитания</a:t>
            </a:r>
            <a:endParaRPr lang="ru-RU" dirty="0"/>
          </a:p>
        </p:txBody>
      </p:sp>
      <p:sp>
        <p:nvSpPr>
          <p:cNvPr id="7" name="Прямоугольник 6"/>
          <p:cNvSpPr/>
          <p:nvPr/>
        </p:nvSpPr>
        <p:spPr>
          <a:xfrm>
            <a:off x="6444208" y="835815"/>
            <a:ext cx="2160240"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Программа коррекционно-развивающей работы</a:t>
            </a:r>
            <a:endParaRPr lang="ru-RU" dirty="0"/>
          </a:p>
        </p:txBody>
      </p:sp>
      <p:sp>
        <p:nvSpPr>
          <p:cNvPr id="9" name="Прямоугольник 8"/>
          <p:cNvSpPr/>
          <p:nvPr/>
        </p:nvSpPr>
        <p:spPr>
          <a:xfrm>
            <a:off x="486120" y="2204864"/>
            <a:ext cx="8118328"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t>п</a:t>
            </a:r>
            <a:r>
              <a:rPr lang="ru-RU" dirty="0" smtClean="0"/>
              <a:t>. 23 Описание вариативных форм, способов, методов и средств реализации </a:t>
            </a:r>
            <a:r>
              <a:rPr lang="ru-RU" dirty="0"/>
              <a:t>Ф</a:t>
            </a:r>
            <a:r>
              <a:rPr lang="ru-RU" dirty="0" smtClean="0"/>
              <a:t>едеральной программы</a:t>
            </a:r>
            <a:endParaRPr lang="ru-RU" dirty="0"/>
          </a:p>
        </p:txBody>
      </p:sp>
      <p:sp>
        <p:nvSpPr>
          <p:cNvPr id="10" name="Прямоугольник 9"/>
          <p:cNvSpPr/>
          <p:nvPr/>
        </p:nvSpPr>
        <p:spPr>
          <a:xfrm>
            <a:off x="486120" y="3284984"/>
            <a:ext cx="8118328"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t>п</a:t>
            </a:r>
            <a:r>
              <a:rPr lang="ru-RU" dirty="0" smtClean="0"/>
              <a:t>.24 Особенности образовательной деятельности разных видов и культурных практик и способов поддержки детской инициативы</a:t>
            </a:r>
            <a:endParaRPr lang="ru-RU" dirty="0"/>
          </a:p>
        </p:txBody>
      </p:sp>
      <p:sp>
        <p:nvSpPr>
          <p:cNvPr id="11" name="Прямоугольник 10"/>
          <p:cNvSpPr/>
          <p:nvPr/>
        </p:nvSpPr>
        <p:spPr>
          <a:xfrm>
            <a:off x="486120" y="4581128"/>
            <a:ext cx="8190336" cy="10801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t>п</a:t>
            </a:r>
            <a:r>
              <a:rPr lang="ru-RU" dirty="0" smtClean="0"/>
              <a:t>. 26 Особенности взаимодействия педагогического коллектива с семьями обучающихся</a:t>
            </a:r>
            <a:endParaRPr lang="ru-RU" dirty="0"/>
          </a:p>
        </p:txBody>
      </p:sp>
      <p:sp>
        <p:nvSpPr>
          <p:cNvPr id="12" name="Прямоугольник 11"/>
          <p:cNvSpPr/>
          <p:nvPr/>
        </p:nvSpPr>
        <p:spPr>
          <a:xfrm>
            <a:off x="486120" y="5877272"/>
            <a:ext cx="8190336"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П. 27 Направления и задачи коррекционно-развивающей работы</a:t>
            </a:r>
            <a:endParaRPr lang="ru-RU" dirty="0"/>
          </a:p>
        </p:txBody>
      </p:sp>
    </p:spTree>
    <p:extLst>
      <p:ext uri="{BB962C8B-B14F-4D97-AF65-F5344CB8AC3E}">
        <p14:creationId xmlns:p14="http://schemas.microsoft.com/office/powerpoint/2010/main" val="110769383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16632"/>
            <a:ext cx="8352928" cy="936104"/>
          </a:xfrm>
        </p:spPr>
        <p:txBody>
          <a:bodyPr>
            <a:normAutofit fontScale="90000"/>
          </a:bodyPr>
          <a:lstStyle/>
          <a:p>
            <a:pPr algn="ctr"/>
            <a:r>
              <a:rPr lang="ru-RU" b="1" dirty="0">
                <a:solidFill>
                  <a:srgbClr val="C00000"/>
                </a:solidFill>
                <a:latin typeface="Times New Roman" panose="02020603050405020304" pitchFamily="18" charset="0"/>
                <a:cs typeface="Times New Roman" panose="02020603050405020304" pitchFamily="18" charset="0"/>
              </a:rPr>
              <a:t>Структура </a:t>
            </a:r>
            <a:r>
              <a:rPr lang="ru-RU" b="1" dirty="0" smtClean="0">
                <a:solidFill>
                  <a:srgbClr val="C00000"/>
                </a:solidFill>
                <a:latin typeface="Times New Roman" panose="02020603050405020304" pitchFamily="18" charset="0"/>
                <a:cs typeface="Times New Roman" panose="02020603050405020304" pitchFamily="18" charset="0"/>
              </a:rPr>
              <a:t>организационного </a:t>
            </a:r>
            <a:r>
              <a:rPr lang="ru-RU" b="1" dirty="0">
                <a:solidFill>
                  <a:srgbClr val="C00000"/>
                </a:solidFill>
                <a:latin typeface="Times New Roman" panose="02020603050405020304" pitchFamily="18" charset="0"/>
                <a:cs typeface="Times New Roman" panose="02020603050405020304" pitchFamily="18" charset="0"/>
              </a:rPr>
              <a:t>раздела </a:t>
            </a:r>
            <a:r>
              <a:rPr lang="ru-RU" b="1" dirty="0" smtClean="0">
                <a:solidFill>
                  <a:srgbClr val="C00000"/>
                </a:solidFill>
                <a:latin typeface="Times New Roman" panose="02020603050405020304" pitchFamily="18" charset="0"/>
                <a:cs typeface="Times New Roman" panose="02020603050405020304" pitchFamily="18" charset="0"/>
              </a:rPr>
              <a:t/>
            </a:r>
            <a:br>
              <a:rPr lang="ru-RU" b="1" dirty="0" smtClean="0">
                <a:solidFill>
                  <a:srgbClr val="C00000"/>
                </a:solidFill>
                <a:latin typeface="Times New Roman" panose="02020603050405020304" pitchFamily="18" charset="0"/>
                <a:cs typeface="Times New Roman" panose="02020603050405020304" pitchFamily="18" charset="0"/>
              </a:rPr>
            </a:br>
            <a:r>
              <a:rPr lang="ru-RU" b="1" dirty="0" smtClean="0">
                <a:solidFill>
                  <a:srgbClr val="C00000"/>
                </a:solidFill>
                <a:latin typeface="Times New Roman" panose="02020603050405020304" pitchFamily="18" charset="0"/>
                <a:cs typeface="Times New Roman" panose="02020603050405020304" pitchFamily="18" charset="0"/>
              </a:rPr>
              <a:t>ФОП </a:t>
            </a:r>
            <a:r>
              <a:rPr lang="ru-RU" b="1" dirty="0">
                <a:solidFill>
                  <a:srgbClr val="C00000"/>
                </a:solidFill>
                <a:latin typeface="Times New Roman" panose="02020603050405020304" pitchFamily="18" charset="0"/>
                <a:cs typeface="Times New Roman" panose="02020603050405020304" pitchFamily="18" charset="0"/>
              </a:rPr>
              <a:t>ДО</a:t>
            </a:r>
            <a:endParaRPr lang="ru-RU" dirty="0">
              <a:solidFill>
                <a:srgbClr val="C00000"/>
              </a:solidFill>
            </a:endParaRPr>
          </a:p>
        </p:txBody>
      </p:sp>
      <p:sp>
        <p:nvSpPr>
          <p:cNvPr id="4" name="Прямоугольник 3"/>
          <p:cNvSpPr/>
          <p:nvPr/>
        </p:nvSpPr>
        <p:spPr>
          <a:xfrm>
            <a:off x="323528" y="1052736"/>
            <a:ext cx="8280920" cy="720080"/>
          </a:xfrm>
          <a:prstGeom prst="rect">
            <a:avLst/>
          </a:prstGeom>
          <a:solidFill>
            <a:srgbClr val="FFFFF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rPr>
              <a:t>п</a:t>
            </a:r>
            <a:r>
              <a:rPr lang="ru-RU" dirty="0" smtClean="0">
                <a:solidFill>
                  <a:schemeClr val="tx1"/>
                </a:solidFill>
              </a:rPr>
              <a:t>.30 Психолого-педагогические условия реализации ФОП ДО</a:t>
            </a:r>
            <a:endParaRPr lang="ru-RU" dirty="0">
              <a:solidFill>
                <a:schemeClr val="tx1"/>
              </a:solidFill>
            </a:endParaRPr>
          </a:p>
        </p:txBody>
      </p:sp>
      <p:sp>
        <p:nvSpPr>
          <p:cNvPr id="5" name="Прямоугольник 4"/>
          <p:cNvSpPr/>
          <p:nvPr/>
        </p:nvSpPr>
        <p:spPr>
          <a:xfrm>
            <a:off x="395536" y="1916832"/>
            <a:ext cx="8208912" cy="720080"/>
          </a:xfrm>
          <a:prstGeom prst="rect">
            <a:avLst/>
          </a:prstGeom>
          <a:solidFill>
            <a:srgbClr val="FFFFF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rPr>
              <a:t>п</a:t>
            </a:r>
            <a:r>
              <a:rPr lang="ru-RU" dirty="0" smtClean="0">
                <a:solidFill>
                  <a:schemeClr val="tx1"/>
                </a:solidFill>
              </a:rPr>
              <a:t>. 31 Особенности организации РППС</a:t>
            </a:r>
            <a:endParaRPr lang="ru-RU" dirty="0">
              <a:solidFill>
                <a:schemeClr val="tx1"/>
              </a:solidFill>
            </a:endParaRPr>
          </a:p>
        </p:txBody>
      </p:sp>
      <p:sp>
        <p:nvSpPr>
          <p:cNvPr id="6" name="Прямоугольник 5"/>
          <p:cNvSpPr/>
          <p:nvPr/>
        </p:nvSpPr>
        <p:spPr>
          <a:xfrm>
            <a:off x="395536" y="2780928"/>
            <a:ext cx="8224596" cy="835322"/>
          </a:xfrm>
          <a:prstGeom prst="rect">
            <a:avLst/>
          </a:prstGeom>
          <a:solidFill>
            <a:srgbClr val="FFFFF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rPr>
              <a:t>п</a:t>
            </a:r>
            <a:r>
              <a:rPr lang="ru-RU" dirty="0" smtClean="0">
                <a:solidFill>
                  <a:schemeClr val="tx1"/>
                </a:solidFill>
              </a:rPr>
              <a:t>.32 Материально-техническое обеспечение программы</a:t>
            </a:r>
            <a:endParaRPr lang="ru-RU" dirty="0">
              <a:solidFill>
                <a:schemeClr val="tx1"/>
              </a:solidFill>
            </a:endParaRPr>
          </a:p>
        </p:txBody>
      </p:sp>
      <p:sp>
        <p:nvSpPr>
          <p:cNvPr id="7" name="Прямоугольник 6"/>
          <p:cNvSpPr/>
          <p:nvPr/>
        </p:nvSpPr>
        <p:spPr>
          <a:xfrm>
            <a:off x="411220" y="3760266"/>
            <a:ext cx="8208912" cy="820862"/>
          </a:xfrm>
          <a:prstGeom prst="rect">
            <a:avLst/>
          </a:prstGeom>
          <a:solidFill>
            <a:srgbClr val="FFFFF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rPr>
              <a:t>п</a:t>
            </a:r>
            <a:r>
              <a:rPr lang="ru-RU" dirty="0" smtClean="0">
                <a:solidFill>
                  <a:schemeClr val="tx1"/>
                </a:solidFill>
              </a:rPr>
              <a:t>. 34 Кадровые условия</a:t>
            </a:r>
            <a:endParaRPr lang="ru-RU" dirty="0">
              <a:solidFill>
                <a:schemeClr val="tx1"/>
              </a:solidFill>
            </a:endParaRPr>
          </a:p>
        </p:txBody>
      </p:sp>
      <p:sp>
        <p:nvSpPr>
          <p:cNvPr id="8" name="Прямоугольник 7"/>
          <p:cNvSpPr/>
          <p:nvPr/>
        </p:nvSpPr>
        <p:spPr>
          <a:xfrm>
            <a:off x="251520" y="4725144"/>
            <a:ext cx="2808312" cy="2016224"/>
          </a:xfrm>
          <a:prstGeom prst="rect">
            <a:avLst/>
          </a:prstGeom>
          <a:solidFill>
            <a:srgbClr val="FFFFF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Примерный перечень художественной литературы, музыкальных произведений, изобразительного искусства.</a:t>
            </a:r>
            <a:endParaRPr lang="ru-RU" dirty="0">
              <a:solidFill>
                <a:schemeClr val="tx1"/>
              </a:solidFill>
            </a:endParaRPr>
          </a:p>
        </p:txBody>
      </p:sp>
      <p:sp>
        <p:nvSpPr>
          <p:cNvPr id="9" name="Прямоугольник 8"/>
          <p:cNvSpPr/>
          <p:nvPr/>
        </p:nvSpPr>
        <p:spPr>
          <a:xfrm>
            <a:off x="3635896" y="4725144"/>
            <a:ext cx="2088232" cy="2016224"/>
          </a:xfrm>
          <a:prstGeom prst="rect">
            <a:avLst/>
          </a:prstGeom>
          <a:solidFill>
            <a:srgbClr val="FFFFF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Примерный режим и распорядок дня в дошкольных группах</a:t>
            </a:r>
            <a:endParaRPr lang="ru-RU" dirty="0">
              <a:solidFill>
                <a:schemeClr val="tx1"/>
              </a:solidFill>
            </a:endParaRPr>
          </a:p>
        </p:txBody>
      </p:sp>
      <p:sp>
        <p:nvSpPr>
          <p:cNvPr id="10" name="Прямоугольник 9"/>
          <p:cNvSpPr/>
          <p:nvPr/>
        </p:nvSpPr>
        <p:spPr>
          <a:xfrm>
            <a:off x="6084168" y="4725144"/>
            <a:ext cx="1944216" cy="1944215"/>
          </a:xfrm>
          <a:prstGeom prst="rect">
            <a:avLst/>
          </a:prstGeom>
          <a:solidFill>
            <a:srgbClr val="FFFFFF"/>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Федеральный календарный план воспитательной работы</a:t>
            </a:r>
            <a:endParaRPr lang="ru-RU" dirty="0">
              <a:solidFill>
                <a:schemeClr val="tx1"/>
              </a:solidFill>
            </a:endParaRPr>
          </a:p>
        </p:txBody>
      </p:sp>
    </p:spTree>
    <p:extLst>
      <p:ext uri="{BB962C8B-B14F-4D97-AF65-F5344CB8AC3E}">
        <p14:creationId xmlns:p14="http://schemas.microsoft.com/office/powerpoint/2010/main" val="29630577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57200" y="2071678"/>
            <a:ext cx="7901014" cy="4402274"/>
          </a:xfrm>
        </p:spPr>
        <p:txBody>
          <a:bodyPr/>
          <a:lstStyle/>
          <a:p>
            <a:pPr>
              <a:buNone/>
            </a:pPr>
            <a:r>
              <a:rPr lang="ru-RU" dirty="0" smtClean="0"/>
              <a:t>	«Традиционные ценности – это нравственные ориентиры, формирующие мировоззрение граждан России, передаваемые от поколения к поколению, лежащие в основе общероссийской гражданской идентичности и единого культурного пространства страны, укрепляющие гражданское единство, нашедшие свое уникальное , самобытное проявление в духовном, историческом и культурном развитии многонационального народа России»</a:t>
            </a:r>
            <a:endParaRPr lang="ru-RU" dirty="0"/>
          </a:p>
        </p:txBody>
      </p:sp>
      <p:pic>
        <p:nvPicPr>
          <p:cNvPr id="1027" name="Picture 3" descr="C:\Documents and Settings\new\Рабочий стол\scale_1200.jpg"/>
          <p:cNvPicPr>
            <a:picLocks noChangeAspect="1" noChangeArrowheads="1"/>
          </p:cNvPicPr>
          <p:nvPr/>
        </p:nvPicPr>
        <p:blipFill>
          <a:blip r:embed="rId2"/>
          <a:srcRect/>
          <a:stretch>
            <a:fillRect/>
          </a:stretch>
        </p:blipFill>
        <p:spPr bwMode="auto">
          <a:xfrm>
            <a:off x="5429256" y="142852"/>
            <a:ext cx="2926633" cy="212351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115328" cy="439718"/>
          </a:xfrm>
        </p:spPr>
        <p:txBody>
          <a:bodyPr>
            <a:normAutofit fontScale="90000"/>
          </a:bodyPr>
          <a:lstStyle/>
          <a:p>
            <a:r>
              <a:rPr lang="ru-RU" b="1" dirty="0" smtClean="0">
                <a:latin typeface="Times New Roman" pitchFamily="18" charset="0"/>
                <a:cs typeface="Times New Roman" pitchFamily="18" charset="0"/>
              </a:rPr>
              <a:t>К традиционным ценностям относятся:</a:t>
            </a:r>
            <a:endParaRPr lang="ru-RU" dirty="0"/>
          </a:p>
        </p:txBody>
      </p:sp>
      <p:graphicFrame>
        <p:nvGraphicFramePr>
          <p:cNvPr id="4" name="Содержимое 3"/>
          <p:cNvGraphicFramePr>
            <a:graphicFrameLocks noGrp="1"/>
          </p:cNvGraphicFramePr>
          <p:nvPr>
            <p:ph sz="quarter" idx="1"/>
          </p:nvPr>
        </p:nvGraphicFramePr>
        <p:xfrm>
          <a:off x="457200" y="714356"/>
          <a:ext cx="7615262" cy="60007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74638"/>
            <a:ext cx="8286808" cy="511156"/>
          </a:xfrm>
        </p:spPr>
        <p:txBody>
          <a:bodyPr>
            <a:normAutofit fontScale="90000"/>
          </a:bodyPr>
          <a:lstStyle/>
          <a:p>
            <a:r>
              <a:rPr lang="ru-RU" b="1" dirty="0" smtClean="0">
                <a:latin typeface="Times New Roman" pitchFamily="18" charset="0"/>
                <a:cs typeface="Times New Roman" pitchFamily="18" charset="0"/>
              </a:rPr>
              <a:t>К традиционным ценностям относятся:</a:t>
            </a:r>
            <a:endParaRPr lang="ru-RU" b="1" dirty="0">
              <a:latin typeface="Times New Roman" pitchFamily="18" charset="0"/>
              <a:cs typeface="Times New Roman" pitchFamily="18" charset="0"/>
            </a:endParaRPr>
          </a:p>
        </p:txBody>
      </p:sp>
      <p:graphicFrame>
        <p:nvGraphicFramePr>
          <p:cNvPr id="7" name="Содержимое 6"/>
          <p:cNvGraphicFramePr>
            <a:graphicFrameLocks noGrp="1"/>
          </p:cNvGraphicFramePr>
          <p:nvPr>
            <p:ph sz="quarter" idx="1"/>
          </p:nvPr>
        </p:nvGraphicFramePr>
        <p:xfrm>
          <a:off x="214282" y="857232"/>
          <a:ext cx="7858180" cy="56165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1157</TotalTime>
  <Words>3778</Words>
  <Application>Microsoft Office PowerPoint</Application>
  <PresentationFormat>Экран (4:3)</PresentationFormat>
  <Paragraphs>477</Paragraphs>
  <Slides>61</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61</vt:i4>
      </vt:variant>
    </vt:vector>
  </HeadingPairs>
  <TitlesOfParts>
    <vt:vector size="69" baseType="lpstr">
      <vt:lpstr>Arial</vt:lpstr>
      <vt:lpstr>Century Schoolbook</vt:lpstr>
      <vt:lpstr>Courier New</vt:lpstr>
      <vt:lpstr>Times New Roman</vt:lpstr>
      <vt:lpstr>Wingdings</vt:lpstr>
      <vt:lpstr>Wingdings 2</vt:lpstr>
      <vt:lpstr>XO Thames</vt:lpstr>
      <vt:lpstr>Эркер</vt:lpstr>
      <vt:lpstr>Презентация PowerPoint</vt:lpstr>
      <vt:lpstr>НОРМАТИВНЫЕ ДОКУМЕНТЫ</vt:lpstr>
      <vt:lpstr>Федеральный закон от 24.09.2022 № 371 - ФЗ О внесении изменений в Федеральный закон «Об образовании в Российской Федерации» и статью 1 Федерального закона «Об обязательных требованиях в Российской Федерации»</vt:lpstr>
      <vt:lpstr>Федеральный закон от 24.09.2022 № 371 – ФЗ (п.10¹ введен ФЗ)</vt:lpstr>
      <vt:lpstr>Нормативные изменения в сфере ДО</vt:lpstr>
      <vt:lpstr>Указ Президента Российской Федерации от 09.11.2022 № 809 «Об утверждении основ государственной политики по сохранению и укреплению традиционных российских духовно-нравственных ценностей»</vt:lpstr>
      <vt:lpstr>Презентация PowerPoint</vt:lpstr>
      <vt:lpstr>К традиционным ценностям относятся:</vt:lpstr>
      <vt:lpstr>К традиционным ценностям относятся:</vt:lpstr>
      <vt:lpstr>Приказ Министерства просвещения Российской Федерации от 25.11.2022 № 1028  «Об утверждении федеральной образовательной программы дошкольного образования» (зарегистрирован 28.12.2022 № 7184)</vt:lpstr>
      <vt:lpstr>Приказ Министерства просвещения Российской Федерации от 08.11.2022 № 955  О внесении изменений в некоторые приказы Министерства образования и науки Российской Федерации и Министерства просвещения Российской Федерации, касающиеся федеральных государственных образовательных стандартов общего образования и образования обучающихся с ограниченными возможностями здоровья и умственной отсталостью (интеллектуальными нарушениями)»  Зарегистрирован 06.02.2023 № 72264</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Приказ Министерства просвещения Российской Федерации  от 24.11.2022 № 1022  Об утверждении Федеральной адаптированной образовательной программы дошкольного образования для обучающихся с ограниченными возможностями здоровья (зарегистрирован 27.01.2023 № 27149)</vt:lpstr>
      <vt:lpstr>Методические рекомендации по реализации Федеральной образовательной программы дошкольного образования опубликованы на сайте 07.03.2023</vt:lpstr>
      <vt:lpstr>Презентация PowerPoint</vt:lpstr>
      <vt:lpstr>Презентация PowerPoint</vt:lpstr>
      <vt:lpstr>Структура ФОП</vt:lpstr>
      <vt:lpstr>Структура целевого раздела ФОП</vt:lpstr>
      <vt:lpstr>Федеральная  образовательная программа дошкольного образования (ФОП ДО) – норматив, который был разработан с целью реализации нескольких функций:</vt:lpstr>
      <vt:lpstr>Цель ФОП ДО (п. 14 ФОП ДО) - </vt:lpstr>
      <vt:lpstr>Традиционные ценности - </vt:lpstr>
      <vt:lpstr>Презентация PowerPoint</vt:lpstr>
      <vt:lpstr>Презентация PowerPoint</vt:lpstr>
      <vt:lpstr>Презентация PowerPoint</vt:lpstr>
      <vt:lpstr>Презентация PowerPoint</vt:lpstr>
      <vt:lpstr>Задачи ФОП ДО (п.14.2 ФОП ДО):</vt:lpstr>
      <vt:lpstr>Принципы ФОП ДО (п 14.3 ФОП ДО)</vt:lpstr>
      <vt:lpstr>Планируемые результаты на этапе завершения освоения ФОП ДО (к концу дошкольного возраста) (п.15.4 ФОП ДО)</vt:lpstr>
      <vt:lpstr>Презентация PowerPoint</vt:lpstr>
      <vt:lpstr>Презентация PowerPoint</vt:lpstr>
      <vt:lpstr>Педагогическая диагностика (п.16 ФОП)</vt:lpstr>
      <vt:lpstr>Педагогическая диагностика (п.16 ФОП)</vt:lpstr>
      <vt:lpstr>Варианты фиксации педагогической диагностики</vt:lpstr>
      <vt:lpstr>Структура содержательного раздела ФОП ДО</vt:lpstr>
      <vt:lpstr>Федеральная рабочая программа образования</vt:lpstr>
      <vt:lpstr>Содержание ФОП ДО ОО «Социально-коммуникативное развитие»</vt:lpstr>
      <vt:lpstr>Содержание ОО «Социально-коммуникативное развитие»</vt:lpstr>
      <vt:lpstr>Содержание ФОП ДО ОО «Познавательное развитие»</vt:lpstr>
      <vt:lpstr>Содержание ОО «Познавательное развитие»</vt:lpstr>
      <vt:lpstr>Содержание ФОП ДО ОО «Речевое развитие»</vt:lpstr>
      <vt:lpstr>Содержание ОО «Речевое развитие»</vt:lpstr>
      <vt:lpstr>Содержание ФОП ДО ОО «Физическое развитие»</vt:lpstr>
      <vt:lpstr>Содержание ОО «Физическое развитие»</vt:lpstr>
      <vt:lpstr>Освоение содержания программы</vt:lpstr>
      <vt:lpstr>23. Вариативные формы, способы, методы и средства реализации федеральной программы</vt:lpstr>
      <vt:lpstr>Вариативные формы, способы, методы и средства реализации федеральной программы</vt:lpstr>
      <vt:lpstr>Вариативные формы, способы, методы и средства реализации федеральной программы</vt:lpstr>
      <vt:lpstr>Презентация PowerPoint</vt:lpstr>
      <vt:lpstr>Презентация PowerPoint</vt:lpstr>
      <vt:lpstr>Презентация PowerPoint</vt:lpstr>
      <vt:lpstr>Направления воспитания и ценности,  которые лежат в основе направления</vt:lpstr>
      <vt:lpstr>Задачи воспитания в образовательных областях</vt:lpstr>
      <vt:lpstr>Диагностико-аналитическое направление</vt:lpstr>
      <vt:lpstr>Что должно быть у воспитателя?</vt:lpstr>
      <vt:lpstr>Структура содержательного раздела ФОП ДО</vt:lpstr>
      <vt:lpstr>Структура организационного раздела  ФОП ДО</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home</cp:lastModifiedBy>
  <cp:revision>117</cp:revision>
  <dcterms:modified xsi:type="dcterms:W3CDTF">2023-03-24T23:35:11Z</dcterms:modified>
</cp:coreProperties>
</file>