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08" r:id="rId3"/>
    <p:sldId id="258" r:id="rId4"/>
    <p:sldId id="259" r:id="rId5"/>
    <p:sldId id="260" r:id="rId6"/>
    <p:sldId id="261" r:id="rId7"/>
    <p:sldId id="262" r:id="rId8"/>
    <p:sldId id="264" r:id="rId9"/>
    <p:sldId id="263" r:id="rId10"/>
    <p:sldId id="265" r:id="rId11"/>
    <p:sldId id="266" r:id="rId12"/>
    <p:sldId id="271" r:id="rId13"/>
    <p:sldId id="267" r:id="rId14"/>
    <p:sldId id="268" r:id="rId15"/>
    <p:sldId id="269" r:id="rId16"/>
    <p:sldId id="270" r:id="rId17"/>
    <p:sldId id="275" r:id="rId18"/>
    <p:sldId id="272" r:id="rId19"/>
    <p:sldId id="274" r:id="rId20"/>
    <p:sldId id="276" r:id="rId21"/>
    <p:sldId id="27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CDFA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59E472-9A68-4209-A285-6DE5E797A867}"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F28FDA5A-FE6A-4CD1-8FA6-05BFA074B000}">
      <dgm:prSet phldrT="[Текст]" custT="1"/>
      <dgm:spPr/>
      <dgm:t>
        <a:bodyPr/>
        <a:lstStyle/>
        <a:p>
          <a:r>
            <a:rPr lang="ru-RU" sz="2000" dirty="0" smtClean="0">
              <a:latin typeface="Times New Roman" pitchFamily="18" charset="0"/>
              <a:cs typeface="Times New Roman" pitchFamily="18" charset="0"/>
            </a:rPr>
            <a:t>жизнь</a:t>
          </a:r>
          <a:endParaRPr lang="ru-RU" sz="2000" dirty="0">
            <a:latin typeface="Times New Roman" pitchFamily="18" charset="0"/>
            <a:cs typeface="Times New Roman" pitchFamily="18" charset="0"/>
          </a:endParaRPr>
        </a:p>
      </dgm:t>
    </dgm:pt>
    <dgm:pt modelId="{06D75F7D-1AFD-4FC2-9A5E-C73CA293D1BA}" type="parTrans" cxnId="{4B9497DA-5045-466A-B33A-C79D8AF50C73}">
      <dgm:prSet/>
      <dgm:spPr/>
      <dgm:t>
        <a:bodyPr/>
        <a:lstStyle/>
        <a:p>
          <a:endParaRPr lang="ru-RU"/>
        </a:p>
      </dgm:t>
    </dgm:pt>
    <dgm:pt modelId="{2F05FC3D-C329-4BCB-B496-FBFB10558948}" type="sibTrans" cxnId="{4B9497DA-5045-466A-B33A-C79D8AF50C73}">
      <dgm:prSet/>
      <dgm:spPr/>
      <dgm:t>
        <a:bodyPr/>
        <a:lstStyle/>
        <a:p>
          <a:endParaRPr lang="ru-RU"/>
        </a:p>
      </dgm:t>
    </dgm:pt>
    <dgm:pt modelId="{88D337BD-2641-4A22-92D1-E9F7AEFF25E2}">
      <dgm:prSet phldrT="[Текст]" custT="1"/>
      <dgm:spPr/>
      <dgm:t>
        <a:bodyPr/>
        <a:lstStyle/>
        <a:p>
          <a:r>
            <a:rPr lang="ru-RU" sz="2000" dirty="0" smtClean="0">
              <a:latin typeface="Times New Roman" pitchFamily="18" charset="0"/>
              <a:cs typeface="Times New Roman" pitchFamily="18" charset="0"/>
            </a:rPr>
            <a:t>достоинство</a:t>
          </a:r>
          <a:endParaRPr lang="ru-RU" sz="2000" dirty="0">
            <a:latin typeface="Times New Roman" pitchFamily="18" charset="0"/>
            <a:cs typeface="Times New Roman" pitchFamily="18" charset="0"/>
          </a:endParaRPr>
        </a:p>
      </dgm:t>
    </dgm:pt>
    <dgm:pt modelId="{54848CFD-ADA1-4403-97DF-07E8583E23CE}" type="parTrans" cxnId="{8CC9F73F-00D8-4241-95B5-4DEF4A27C1D4}">
      <dgm:prSet/>
      <dgm:spPr/>
      <dgm:t>
        <a:bodyPr/>
        <a:lstStyle/>
        <a:p>
          <a:endParaRPr lang="ru-RU"/>
        </a:p>
      </dgm:t>
    </dgm:pt>
    <dgm:pt modelId="{D294648E-C02F-44CC-88A3-E94C81EDE58B}" type="sibTrans" cxnId="{8CC9F73F-00D8-4241-95B5-4DEF4A27C1D4}">
      <dgm:prSet/>
      <dgm:spPr/>
      <dgm:t>
        <a:bodyPr/>
        <a:lstStyle/>
        <a:p>
          <a:endParaRPr lang="ru-RU"/>
        </a:p>
      </dgm:t>
    </dgm:pt>
    <dgm:pt modelId="{FD520694-6FC8-4158-9616-9E935DA216E2}">
      <dgm:prSet phldrT="[Текст]" custT="1"/>
      <dgm:spPr/>
      <dgm:t>
        <a:bodyPr/>
        <a:lstStyle/>
        <a:p>
          <a:r>
            <a:rPr lang="ru-RU" sz="2000" dirty="0" smtClean="0">
              <a:latin typeface="Times New Roman" pitchFamily="18" charset="0"/>
              <a:cs typeface="Times New Roman" pitchFamily="18" charset="0"/>
            </a:rPr>
            <a:t>права и свободы человека</a:t>
          </a:r>
          <a:endParaRPr lang="ru-RU" sz="2000" dirty="0">
            <a:latin typeface="Times New Roman" pitchFamily="18" charset="0"/>
            <a:cs typeface="Times New Roman" pitchFamily="18" charset="0"/>
          </a:endParaRPr>
        </a:p>
      </dgm:t>
    </dgm:pt>
    <dgm:pt modelId="{2E07A9E0-6121-45CC-B923-8AB3C08FF208}" type="parTrans" cxnId="{D166D18F-3AE0-4439-B9EE-E52102F3FE2A}">
      <dgm:prSet/>
      <dgm:spPr/>
      <dgm:t>
        <a:bodyPr/>
        <a:lstStyle/>
        <a:p>
          <a:endParaRPr lang="ru-RU"/>
        </a:p>
      </dgm:t>
    </dgm:pt>
    <dgm:pt modelId="{DF47D591-C2D3-49BC-BB9C-E4DAD1CC5385}" type="sibTrans" cxnId="{D166D18F-3AE0-4439-B9EE-E52102F3FE2A}">
      <dgm:prSet/>
      <dgm:spPr/>
      <dgm:t>
        <a:bodyPr/>
        <a:lstStyle/>
        <a:p>
          <a:endParaRPr lang="ru-RU"/>
        </a:p>
      </dgm:t>
    </dgm:pt>
    <dgm:pt modelId="{01E0901B-CED2-46D4-B81F-DC8C7C148302}">
      <dgm:prSet custT="1"/>
      <dgm:spPr/>
      <dgm:t>
        <a:bodyPr/>
        <a:lstStyle/>
        <a:p>
          <a:r>
            <a:rPr lang="ru-RU" sz="2000" dirty="0" smtClean="0">
              <a:latin typeface="Times New Roman" pitchFamily="18" charset="0"/>
              <a:cs typeface="Times New Roman" pitchFamily="18" charset="0"/>
            </a:rPr>
            <a:t>патриотизм</a:t>
          </a:r>
          <a:endParaRPr lang="ru-RU" sz="2000" dirty="0">
            <a:latin typeface="Times New Roman" pitchFamily="18" charset="0"/>
            <a:cs typeface="Times New Roman" pitchFamily="18" charset="0"/>
          </a:endParaRPr>
        </a:p>
      </dgm:t>
    </dgm:pt>
    <dgm:pt modelId="{8399F669-F59D-45C2-9E64-90BDB8655130}" type="parTrans" cxnId="{52F9A3A7-889F-41FF-9E16-24A4D0ECC458}">
      <dgm:prSet/>
      <dgm:spPr/>
      <dgm:t>
        <a:bodyPr/>
        <a:lstStyle/>
        <a:p>
          <a:endParaRPr lang="ru-RU"/>
        </a:p>
      </dgm:t>
    </dgm:pt>
    <dgm:pt modelId="{76872463-7CDF-42DB-A670-338615B5971D}" type="sibTrans" cxnId="{52F9A3A7-889F-41FF-9E16-24A4D0ECC458}">
      <dgm:prSet/>
      <dgm:spPr/>
      <dgm:t>
        <a:bodyPr/>
        <a:lstStyle/>
        <a:p>
          <a:endParaRPr lang="ru-RU"/>
        </a:p>
      </dgm:t>
    </dgm:pt>
    <dgm:pt modelId="{B4E94949-B136-48EB-8E7C-20516FF34216}">
      <dgm:prSet custT="1"/>
      <dgm:spPr/>
      <dgm:t>
        <a:bodyPr/>
        <a:lstStyle/>
        <a:p>
          <a:r>
            <a:rPr lang="ru-RU" sz="2000" dirty="0" smtClean="0">
              <a:latin typeface="Times New Roman" pitchFamily="18" charset="0"/>
              <a:cs typeface="Times New Roman" pitchFamily="18" charset="0"/>
            </a:rPr>
            <a:t>гражданственность</a:t>
          </a:r>
          <a:endParaRPr lang="ru-RU" sz="2000" dirty="0">
            <a:latin typeface="Times New Roman" pitchFamily="18" charset="0"/>
            <a:cs typeface="Times New Roman" pitchFamily="18" charset="0"/>
          </a:endParaRPr>
        </a:p>
      </dgm:t>
    </dgm:pt>
    <dgm:pt modelId="{833ECA8A-9371-4350-86EA-EC56173327DB}" type="parTrans" cxnId="{5FC80C1F-5484-44A7-B1C8-79D2BB8253BD}">
      <dgm:prSet/>
      <dgm:spPr/>
      <dgm:t>
        <a:bodyPr/>
        <a:lstStyle/>
        <a:p>
          <a:endParaRPr lang="ru-RU"/>
        </a:p>
      </dgm:t>
    </dgm:pt>
    <dgm:pt modelId="{E9AFE06E-7410-4631-B1E7-0A5B45503A9A}" type="sibTrans" cxnId="{5FC80C1F-5484-44A7-B1C8-79D2BB8253BD}">
      <dgm:prSet/>
      <dgm:spPr/>
      <dgm:t>
        <a:bodyPr/>
        <a:lstStyle/>
        <a:p>
          <a:endParaRPr lang="ru-RU"/>
        </a:p>
      </dgm:t>
    </dgm:pt>
    <dgm:pt modelId="{10D52787-EF0D-457C-B574-1413394D2932}">
      <dgm:prSet custT="1"/>
      <dgm:spPr/>
      <dgm:t>
        <a:bodyPr/>
        <a:lstStyle/>
        <a:p>
          <a:r>
            <a:rPr lang="ru-RU" sz="2000" dirty="0" smtClean="0">
              <a:latin typeface="Times New Roman" pitchFamily="18" charset="0"/>
              <a:cs typeface="Times New Roman" pitchFamily="18" charset="0"/>
            </a:rPr>
            <a:t>служение Отечеству и ответственность за его судьбу</a:t>
          </a:r>
          <a:endParaRPr lang="ru-RU" sz="2000" dirty="0">
            <a:latin typeface="Times New Roman" pitchFamily="18" charset="0"/>
            <a:cs typeface="Times New Roman" pitchFamily="18" charset="0"/>
          </a:endParaRPr>
        </a:p>
      </dgm:t>
    </dgm:pt>
    <dgm:pt modelId="{A9BF925B-F34B-45DF-8A8F-601F0FC5F5AB}" type="parTrans" cxnId="{5F466483-1345-4435-8E66-6B67D32FD4B2}">
      <dgm:prSet/>
      <dgm:spPr/>
      <dgm:t>
        <a:bodyPr/>
        <a:lstStyle/>
        <a:p>
          <a:endParaRPr lang="ru-RU"/>
        </a:p>
      </dgm:t>
    </dgm:pt>
    <dgm:pt modelId="{066685AE-6CB8-43B0-9D51-6FC38256DD87}" type="sibTrans" cxnId="{5F466483-1345-4435-8E66-6B67D32FD4B2}">
      <dgm:prSet/>
      <dgm:spPr/>
      <dgm:t>
        <a:bodyPr/>
        <a:lstStyle/>
        <a:p>
          <a:endParaRPr lang="ru-RU"/>
        </a:p>
      </dgm:t>
    </dgm:pt>
    <dgm:pt modelId="{CBEF40B9-5DF2-41A4-AFC0-6BB81F108569}">
      <dgm:prSet custT="1"/>
      <dgm:spPr/>
      <dgm:t>
        <a:bodyPr/>
        <a:lstStyle/>
        <a:p>
          <a:r>
            <a:rPr lang="ru-RU" sz="2000" dirty="0" smtClean="0">
              <a:latin typeface="Times New Roman" pitchFamily="18" charset="0"/>
              <a:cs typeface="Times New Roman" pitchFamily="18" charset="0"/>
            </a:rPr>
            <a:t>высокие нравственные идеалы</a:t>
          </a:r>
          <a:endParaRPr lang="ru-RU" sz="2000" dirty="0">
            <a:latin typeface="Times New Roman" pitchFamily="18" charset="0"/>
            <a:cs typeface="Times New Roman" pitchFamily="18" charset="0"/>
          </a:endParaRPr>
        </a:p>
      </dgm:t>
    </dgm:pt>
    <dgm:pt modelId="{3CFD51D0-5007-4373-8011-46D357E14CF2}" type="parTrans" cxnId="{3F9846A5-8AF8-44B9-BDC3-435FE0424D91}">
      <dgm:prSet/>
      <dgm:spPr/>
      <dgm:t>
        <a:bodyPr/>
        <a:lstStyle/>
        <a:p>
          <a:endParaRPr lang="ru-RU"/>
        </a:p>
      </dgm:t>
    </dgm:pt>
    <dgm:pt modelId="{D558D6F1-617D-40DE-8349-1A0253B1EF03}" type="sibTrans" cxnId="{3F9846A5-8AF8-44B9-BDC3-435FE0424D91}">
      <dgm:prSet/>
      <dgm:spPr/>
      <dgm:t>
        <a:bodyPr/>
        <a:lstStyle/>
        <a:p>
          <a:endParaRPr lang="ru-RU"/>
        </a:p>
      </dgm:t>
    </dgm:pt>
    <dgm:pt modelId="{A242A1C3-FCBD-44CD-AB7D-2E1A8C310D7D}">
      <dgm:prSet custT="1"/>
      <dgm:spPr/>
      <dgm:t>
        <a:bodyPr/>
        <a:lstStyle/>
        <a:p>
          <a:r>
            <a:rPr lang="ru-RU" sz="2000" dirty="0" smtClean="0">
              <a:latin typeface="Times New Roman" pitchFamily="18" charset="0"/>
              <a:cs typeface="Times New Roman" pitchFamily="18" charset="0"/>
            </a:rPr>
            <a:t>крепкая семья</a:t>
          </a:r>
          <a:endParaRPr lang="ru-RU" sz="2000" dirty="0">
            <a:latin typeface="Times New Roman" pitchFamily="18" charset="0"/>
            <a:cs typeface="Times New Roman" pitchFamily="18" charset="0"/>
          </a:endParaRPr>
        </a:p>
      </dgm:t>
    </dgm:pt>
    <dgm:pt modelId="{D78A4673-701F-4E8C-91F5-870764A1D111}" type="parTrans" cxnId="{9928250B-C1FB-4EFB-BC5F-F9097BCCEE28}">
      <dgm:prSet/>
      <dgm:spPr/>
      <dgm:t>
        <a:bodyPr/>
        <a:lstStyle/>
        <a:p>
          <a:endParaRPr lang="ru-RU"/>
        </a:p>
      </dgm:t>
    </dgm:pt>
    <dgm:pt modelId="{9380AAA3-7A59-4D73-A223-72655EE9A70D}" type="sibTrans" cxnId="{9928250B-C1FB-4EFB-BC5F-F9097BCCEE28}">
      <dgm:prSet/>
      <dgm:spPr/>
      <dgm:t>
        <a:bodyPr/>
        <a:lstStyle/>
        <a:p>
          <a:endParaRPr lang="ru-RU"/>
        </a:p>
      </dgm:t>
    </dgm:pt>
    <dgm:pt modelId="{31109529-5F7F-49F2-9E48-4EA62851E0AD}" type="pres">
      <dgm:prSet presAssocID="{AB59E472-9A68-4209-A285-6DE5E797A867}" presName="linear" presStyleCnt="0">
        <dgm:presLayoutVars>
          <dgm:dir/>
          <dgm:animLvl val="lvl"/>
          <dgm:resizeHandles val="exact"/>
        </dgm:presLayoutVars>
      </dgm:prSet>
      <dgm:spPr/>
      <dgm:t>
        <a:bodyPr/>
        <a:lstStyle/>
        <a:p>
          <a:endParaRPr lang="ru-RU"/>
        </a:p>
      </dgm:t>
    </dgm:pt>
    <dgm:pt modelId="{CFC5AC91-D77D-4680-9D42-6F7E924E8504}" type="pres">
      <dgm:prSet presAssocID="{F28FDA5A-FE6A-4CD1-8FA6-05BFA074B000}" presName="parentLin" presStyleCnt="0"/>
      <dgm:spPr/>
    </dgm:pt>
    <dgm:pt modelId="{E1559520-713F-4BD4-AC68-777605711C0E}" type="pres">
      <dgm:prSet presAssocID="{F28FDA5A-FE6A-4CD1-8FA6-05BFA074B000}" presName="parentLeftMargin" presStyleLbl="node1" presStyleIdx="0" presStyleCnt="8"/>
      <dgm:spPr/>
      <dgm:t>
        <a:bodyPr/>
        <a:lstStyle/>
        <a:p>
          <a:endParaRPr lang="ru-RU"/>
        </a:p>
      </dgm:t>
    </dgm:pt>
    <dgm:pt modelId="{98AA006B-3ED4-487F-9DE7-93F85ECBF467}" type="pres">
      <dgm:prSet presAssocID="{F28FDA5A-FE6A-4CD1-8FA6-05BFA074B000}" presName="parentText" presStyleLbl="node1" presStyleIdx="0" presStyleCnt="8" custScaleX="131883">
        <dgm:presLayoutVars>
          <dgm:chMax val="0"/>
          <dgm:bulletEnabled val="1"/>
        </dgm:presLayoutVars>
      </dgm:prSet>
      <dgm:spPr/>
      <dgm:t>
        <a:bodyPr/>
        <a:lstStyle/>
        <a:p>
          <a:endParaRPr lang="ru-RU"/>
        </a:p>
      </dgm:t>
    </dgm:pt>
    <dgm:pt modelId="{8B8AAF77-DE38-44B6-9853-E9236974A653}" type="pres">
      <dgm:prSet presAssocID="{F28FDA5A-FE6A-4CD1-8FA6-05BFA074B000}" presName="negativeSpace" presStyleCnt="0"/>
      <dgm:spPr/>
    </dgm:pt>
    <dgm:pt modelId="{F7797A94-79C6-4AAE-BBA8-06CCCCC8FB8E}" type="pres">
      <dgm:prSet presAssocID="{F28FDA5A-FE6A-4CD1-8FA6-05BFA074B000}" presName="childText" presStyleLbl="conFgAcc1" presStyleIdx="0" presStyleCnt="8">
        <dgm:presLayoutVars>
          <dgm:bulletEnabled val="1"/>
        </dgm:presLayoutVars>
      </dgm:prSet>
      <dgm:spPr/>
    </dgm:pt>
    <dgm:pt modelId="{C1882759-AFAE-414B-A985-1F54811CE00F}" type="pres">
      <dgm:prSet presAssocID="{2F05FC3D-C329-4BCB-B496-FBFB10558948}" presName="spaceBetweenRectangles" presStyleCnt="0"/>
      <dgm:spPr/>
    </dgm:pt>
    <dgm:pt modelId="{76FBDA86-BEB9-4B32-9E79-AC9777B1CEBF}" type="pres">
      <dgm:prSet presAssocID="{88D337BD-2641-4A22-92D1-E9F7AEFF25E2}" presName="parentLin" presStyleCnt="0"/>
      <dgm:spPr/>
    </dgm:pt>
    <dgm:pt modelId="{8282C801-B147-4C56-8C41-C8ADE1C35F29}" type="pres">
      <dgm:prSet presAssocID="{88D337BD-2641-4A22-92D1-E9F7AEFF25E2}" presName="parentLeftMargin" presStyleLbl="node1" presStyleIdx="0" presStyleCnt="8"/>
      <dgm:spPr/>
      <dgm:t>
        <a:bodyPr/>
        <a:lstStyle/>
        <a:p>
          <a:endParaRPr lang="ru-RU"/>
        </a:p>
      </dgm:t>
    </dgm:pt>
    <dgm:pt modelId="{3E1E0C4F-B9C5-413D-9B4C-F5B61C253EBF}" type="pres">
      <dgm:prSet presAssocID="{88D337BD-2641-4A22-92D1-E9F7AEFF25E2}" presName="parentText" presStyleLbl="node1" presStyleIdx="1" presStyleCnt="8" custScaleX="132131">
        <dgm:presLayoutVars>
          <dgm:chMax val="0"/>
          <dgm:bulletEnabled val="1"/>
        </dgm:presLayoutVars>
      </dgm:prSet>
      <dgm:spPr/>
      <dgm:t>
        <a:bodyPr/>
        <a:lstStyle/>
        <a:p>
          <a:endParaRPr lang="ru-RU"/>
        </a:p>
      </dgm:t>
    </dgm:pt>
    <dgm:pt modelId="{780EC861-84E8-41E4-97F1-2C39F87D5488}" type="pres">
      <dgm:prSet presAssocID="{88D337BD-2641-4A22-92D1-E9F7AEFF25E2}" presName="negativeSpace" presStyleCnt="0"/>
      <dgm:spPr/>
    </dgm:pt>
    <dgm:pt modelId="{A78F5CA9-D07F-4674-AD5B-429A7D395669}" type="pres">
      <dgm:prSet presAssocID="{88D337BD-2641-4A22-92D1-E9F7AEFF25E2}" presName="childText" presStyleLbl="conFgAcc1" presStyleIdx="1" presStyleCnt="8">
        <dgm:presLayoutVars>
          <dgm:bulletEnabled val="1"/>
        </dgm:presLayoutVars>
      </dgm:prSet>
      <dgm:spPr/>
    </dgm:pt>
    <dgm:pt modelId="{627CB562-0D19-482C-8E05-7CE09042F4A3}" type="pres">
      <dgm:prSet presAssocID="{D294648E-C02F-44CC-88A3-E94C81EDE58B}" presName="spaceBetweenRectangles" presStyleCnt="0"/>
      <dgm:spPr/>
    </dgm:pt>
    <dgm:pt modelId="{264593A2-32F5-44E3-88A5-6645ECC660BE}" type="pres">
      <dgm:prSet presAssocID="{FD520694-6FC8-4158-9616-9E935DA216E2}" presName="parentLin" presStyleCnt="0"/>
      <dgm:spPr/>
    </dgm:pt>
    <dgm:pt modelId="{F22EE642-3E46-4607-AA05-716944B0EB75}" type="pres">
      <dgm:prSet presAssocID="{FD520694-6FC8-4158-9616-9E935DA216E2}" presName="parentLeftMargin" presStyleLbl="node1" presStyleIdx="1" presStyleCnt="8"/>
      <dgm:spPr/>
      <dgm:t>
        <a:bodyPr/>
        <a:lstStyle/>
        <a:p>
          <a:endParaRPr lang="ru-RU"/>
        </a:p>
      </dgm:t>
    </dgm:pt>
    <dgm:pt modelId="{0EA032A0-C225-4AD1-AA76-67029DEA2CF5}" type="pres">
      <dgm:prSet presAssocID="{FD520694-6FC8-4158-9616-9E935DA216E2}" presName="parentText" presStyleLbl="node1" presStyleIdx="2" presStyleCnt="8" custScaleX="131883">
        <dgm:presLayoutVars>
          <dgm:chMax val="0"/>
          <dgm:bulletEnabled val="1"/>
        </dgm:presLayoutVars>
      </dgm:prSet>
      <dgm:spPr/>
      <dgm:t>
        <a:bodyPr/>
        <a:lstStyle/>
        <a:p>
          <a:endParaRPr lang="ru-RU"/>
        </a:p>
      </dgm:t>
    </dgm:pt>
    <dgm:pt modelId="{04C0B2FF-BDDE-4EBC-BAAA-7E9D9F9366EE}" type="pres">
      <dgm:prSet presAssocID="{FD520694-6FC8-4158-9616-9E935DA216E2}" presName="negativeSpace" presStyleCnt="0"/>
      <dgm:spPr/>
    </dgm:pt>
    <dgm:pt modelId="{F6015A65-9B0C-45A0-B461-AD281EE8DA1D}" type="pres">
      <dgm:prSet presAssocID="{FD520694-6FC8-4158-9616-9E935DA216E2}" presName="childText" presStyleLbl="conFgAcc1" presStyleIdx="2" presStyleCnt="8">
        <dgm:presLayoutVars>
          <dgm:bulletEnabled val="1"/>
        </dgm:presLayoutVars>
      </dgm:prSet>
      <dgm:spPr/>
    </dgm:pt>
    <dgm:pt modelId="{863BE08A-460E-4E93-8DEC-AF4EA80E6DFA}" type="pres">
      <dgm:prSet presAssocID="{DF47D591-C2D3-49BC-BB9C-E4DAD1CC5385}" presName="spaceBetweenRectangles" presStyleCnt="0"/>
      <dgm:spPr/>
    </dgm:pt>
    <dgm:pt modelId="{49E088CB-E598-4656-9A24-8F1FD3FBCBFB}" type="pres">
      <dgm:prSet presAssocID="{01E0901B-CED2-46D4-B81F-DC8C7C148302}" presName="parentLin" presStyleCnt="0"/>
      <dgm:spPr/>
    </dgm:pt>
    <dgm:pt modelId="{5AC26ABB-8FD0-451F-ADFC-CD2585F7FDC9}" type="pres">
      <dgm:prSet presAssocID="{01E0901B-CED2-46D4-B81F-DC8C7C148302}" presName="parentLeftMargin" presStyleLbl="node1" presStyleIdx="2" presStyleCnt="8"/>
      <dgm:spPr/>
      <dgm:t>
        <a:bodyPr/>
        <a:lstStyle/>
        <a:p>
          <a:endParaRPr lang="ru-RU"/>
        </a:p>
      </dgm:t>
    </dgm:pt>
    <dgm:pt modelId="{054F3F23-6E00-4F53-9D36-4B13331C6DEB}" type="pres">
      <dgm:prSet presAssocID="{01E0901B-CED2-46D4-B81F-DC8C7C148302}" presName="parentText" presStyleLbl="node1" presStyleIdx="3" presStyleCnt="8" custScaleX="131644">
        <dgm:presLayoutVars>
          <dgm:chMax val="0"/>
          <dgm:bulletEnabled val="1"/>
        </dgm:presLayoutVars>
      </dgm:prSet>
      <dgm:spPr/>
      <dgm:t>
        <a:bodyPr/>
        <a:lstStyle/>
        <a:p>
          <a:endParaRPr lang="ru-RU"/>
        </a:p>
      </dgm:t>
    </dgm:pt>
    <dgm:pt modelId="{1B425EFD-AEBA-42DF-B66B-D78B572C646F}" type="pres">
      <dgm:prSet presAssocID="{01E0901B-CED2-46D4-B81F-DC8C7C148302}" presName="negativeSpace" presStyleCnt="0"/>
      <dgm:spPr/>
    </dgm:pt>
    <dgm:pt modelId="{5DF3DDD7-8304-46CC-86B6-70389D15AA4D}" type="pres">
      <dgm:prSet presAssocID="{01E0901B-CED2-46D4-B81F-DC8C7C148302}" presName="childText" presStyleLbl="conFgAcc1" presStyleIdx="3" presStyleCnt="8">
        <dgm:presLayoutVars>
          <dgm:bulletEnabled val="1"/>
        </dgm:presLayoutVars>
      </dgm:prSet>
      <dgm:spPr/>
    </dgm:pt>
    <dgm:pt modelId="{69AA32A2-0C2A-4A29-A9E4-148D7FA11CC6}" type="pres">
      <dgm:prSet presAssocID="{76872463-7CDF-42DB-A670-338615B5971D}" presName="spaceBetweenRectangles" presStyleCnt="0"/>
      <dgm:spPr/>
    </dgm:pt>
    <dgm:pt modelId="{9AE29628-DE0F-40C2-9584-3467B1897958}" type="pres">
      <dgm:prSet presAssocID="{B4E94949-B136-48EB-8E7C-20516FF34216}" presName="parentLin" presStyleCnt="0"/>
      <dgm:spPr/>
    </dgm:pt>
    <dgm:pt modelId="{8A415466-9167-47CA-B95C-460DA4918CB6}" type="pres">
      <dgm:prSet presAssocID="{B4E94949-B136-48EB-8E7C-20516FF34216}" presName="parentLeftMargin" presStyleLbl="node1" presStyleIdx="3" presStyleCnt="8"/>
      <dgm:spPr/>
      <dgm:t>
        <a:bodyPr/>
        <a:lstStyle/>
        <a:p>
          <a:endParaRPr lang="ru-RU"/>
        </a:p>
      </dgm:t>
    </dgm:pt>
    <dgm:pt modelId="{53DAF24C-36E0-414A-BB0B-23372EEB6A1A}" type="pres">
      <dgm:prSet presAssocID="{B4E94949-B136-48EB-8E7C-20516FF34216}" presName="parentText" presStyleLbl="node1" presStyleIdx="4" presStyleCnt="8" custScaleX="132132" custLinFactNeighborX="-3121" custLinFactNeighborY="-1460">
        <dgm:presLayoutVars>
          <dgm:chMax val="0"/>
          <dgm:bulletEnabled val="1"/>
        </dgm:presLayoutVars>
      </dgm:prSet>
      <dgm:spPr/>
      <dgm:t>
        <a:bodyPr/>
        <a:lstStyle/>
        <a:p>
          <a:endParaRPr lang="ru-RU"/>
        </a:p>
      </dgm:t>
    </dgm:pt>
    <dgm:pt modelId="{031D4D4A-8C67-427A-AB01-1A00597E1EEE}" type="pres">
      <dgm:prSet presAssocID="{B4E94949-B136-48EB-8E7C-20516FF34216}" presName="negativeSpace" presStyleCnt="0"/>
      <dgm:spPr/>
    </dgm:pt>
    <dgm:pt modelId="{8A890DCD-3E0C-44A2-8A32-2B9FEB032628}" type="pres">
      <dgm:prSet presAssocID="{B4E94949-B136-48EB-8E7C-20516FF34216}" presName="childText" presStyleLbl="conFgAcc1" presStyleIdx="4" presStyleCnt="8">
        <dgm:presLayoutVars>
          <dgm:bulletEnabled val="1"/>
        </dgm:presLayoutVars>
      </dgm:prSet>
      <dgm:spPr/>
    </dgm:pt>
    <dgm:pt modelId="{B6E70BAE-D121-4EC8-911D-99A611C54D79}" type="pres">
      <dgm:prSet presAssocID="{E9AFE06E-7410-4631-B1E7-0A5B45503A9A}" presName="spaceBetweenRectangles" presStyleCnt="0"/>
      <dgm:spPr/>
    </dgm:pt>
    <dgm:pt modelId="{4AFEC307-542B-480D-9B20-57D1D861A96D}" type="pres">
      <dgm:prSet presAssocID="{10D52787-EF0D-457C-B574-1413394D2932}" presName="parentLin" presStyleCnt="0"/>
      <dgm:spPr/>
    </dgm:pt>
    <dgm:pt modelId="{389D19C8-DA14-4778-B0A6-CEEE0DF02184}" type="pres">
      <dgm:prSet presAssocID="{10D52787-EF0D-457C-B574-1413394D2932}" presName="parentLeftMargin" presStyleLbl="node1" presStyleIdx="4" presStyleCnt="8"/>
      <dgm:spPr/>
      <dgm:t>
        <a:bodyPr/>
        <a:lstStyle/>
        <a:p>
          <a:endParaRPr lang="ru-RU"/>
        </a:p>
      </dgm:t>
    </dgm:pt>
    <dgm:pt modelId="{615160EE-9D44-460E-9C1B-FB1D54FF6B8C}" type="pres">
      <dgm:prSet presAssocID="{10D52787-EF0D-457C-B574-1413394D2932}" presName="parentText" presStyleLbl="node1" presStyleIdx="5" presStyleCnt="8" custScaleX="131882">
        <dgm:presLayoutVars>
          <dgm:chMax val="0"/>
          <dgm:bulletEnabled val="1"/>
        </dgm:presLayoutVars>
      </dgm:prSet>
      <dgm:spPr/>
      <dgm:t>
        <a:bodyPr/>
        <a:lstStyle/>
        <a:p>
          <a:endParaRPr lang="ru-RU"/>
        </a:p>
      </dgm:t>
    </dgm:pt>
    <dgm:pt modelId="{47F218EE-427A-4454-B9F2-917673DC4663}" type="pres">
      <dgm:prSet presAssocID="{10D52787-EF0D-457C-B574-1413394D2932}" presName="negativeSpace" presStyleCnt="0"/>
      <dgm:spPr/>
    </dgm:pt>
    <dgm:pt modelId="{60E156F2-CDD6-4DF5-AB59-FED1155D8816}" type="pres">
      <dgm:prSet presAssocID="{10D52787-EF0D-457C-B574-1413394D2932}" presName="childText" presStyleLbl="conFgAcc1" presStyleIdx="5" presStyleCnt="8">
        <dgm:presLayoutVars>
          <dgm:bulletEnabled val="1"/>
        </dgm:presLayoutVars>
      </dgm:prSet>
      <dgm:spPr/>
    </dgm:pt>
    <dgm:pt modelId="{0AEF9AAF-785F-4465-8757-48FF044EEEBC}" type="pres">
      <dgm:prSet presAssocID="{066685AE-6CB8-43B0-9D51-6FC38256DD87}" presName="spaceBetweenRectangles" presStyleCnt="0"/>
      <dgm:spPr/>
    </dgm:pt>
    <dgm:pt modelId="{6C02C4E2-CFD7-421F-A604-AD7F63AFC11A}" type="pres">
      <dgm:prSet presAssocID="{CBEF40B9-5DF2-41A4-AFC0-6BB81F108569}" presName="parentLin" presStyleCnt="0"/>
      <dgm:spPr/>
    </dgm:pt>
    <dgm:pt modelId="{09FC9FBF-9A80-4511-93D7-981989560358}" type="pres">
      <dgm:prSet presAssocID="{CBEF40B9-5DF2-41A4-AFC0-6BB81F108569}" presName="parentLeftMargin" presStyleLbl="node1" presStyleIdx="5" presStyleCnt="8"/>
      <dgm:spPr/>
      <dgm:t>
        <a:bodyPr/>
        <a:lstStyle/>
        <a:p>
          <a:endParaRPr lang="ru-RU"/>
        </a:p>
      </dgm:t>
    </dgm:pt>
    <dgm:pt modelId="{BF32A9A5-D7F0-487A-86F1-9CA69FB3F5E6}" type="pres">
      <dgm:prSet presAssocID="{CBEF40B9-5DF2-41A4-AFC0-6BB81F108569}" presName="parentText" presStyleLbl="node1" presStyleIdx="6" presStyleCnt="8" custScaleX="131883">
        <dgm:presLayoutVars>
          <dgm:chMax val="0"/>
          <dgm:bulletEnabled val="1"/>
        </dgm:presLayoutVars>
      </dgm:prSet>
      <dgm:spPr/>
      <dgm:t>
        <a:bodyPr/>
        <a:lstStyle/>
        <a:p>
          <a:endParaRPr lang="ru-RU"/>
        </a:p>
      </dgm:t>
    </dgm:pt>
    <dgm:pt modelId="{AD96A215-CAD9-4B52-A32E-EC610BE6EA50}" type="pres">
      <dgm:prSet presAssocID="{CBEF40B9-5DF2-41A4-AFC0-6BB81F108569}" presName="negativeSpace" presStyleCnt="0"/>
      <dgm:spPr/>
    </dgm:pt>
    <dgm:pt modelId="{FA9C73FB-1ED0-4C24-A49E-01A91FAA32B0}" type="pres">
      <dgm:prSet presAssocID="{CBEF40B9-5DF2-41A4-AFC0-6BB81F108569}" presName="childText" presStyleLbl="conFgAcc1" presStyleIdx="6" presStyleCnt="8">
        <dgm:presLayoutVars>
          <dgm:bulletEnabled val="1"/>
        </dgm:presLayoutVars>
      </dgm:prSet>
      <dgm:spPr/>
    </dgm:pt>
    <dgm:pt modelId="{76449223-C08E-40A5-B7A2-C3193544EADF}" type="pres">
      <dgm:prSet presAssocID="{D558D6F1-617D-40DE-8349-1A0253B1EF03}" presName="spaceBetweenRectangles" presStyleCnt="0"/>
      <dgm:spPr/>
    </dgm:pt>
    <dgm:pt modelId="{1199540D-CFF9-440B-9755-BCC2D27F7E37}" type="pres">
      <dgm:prSet presAssocID="{A242A1C3-FCBD-44CD-AB7D-2E1A8C310D7D}" presName="parentLin" presStyleCnt="0"/>
      <dgm:spPr/>
    </dgm:pt>
    <dgm:pt modelId="{603AA396-39E5-408B-A920-A51B24E82ACC}" type="pres">
      <dgm:prSet presAssocID="{A242A1C3-FCBD-44CD-AB7D-2E1A8C310D7D}" presName="parentLeftMargin" presStyleLbl="node1" presStyleIdx="6" presStyleCnt="8"/>
      <dgm:spPr/>
      <dgm:t>
        <a:bodyPr/>
        <a:lstStyle/>
        <a:p>
          <a:endParaRPr lang="ru-RU"/>
        </a:p>
      </dgm:t>
    </dgm:pt>
    <dgm:pt modelId="{5626A799-32A8-4906-8CAB-EA74B95DB7AF}" type="pres">
      <dgm:prSet presAssocID="{A242A1C3-FCBD-44CD-AB7D-2E1A8C310D7D}" presName="parentText" presStyleLbl="node1" presStyleIdx="7" presStyleCnt="8" custScaleX="131883">
        <dgm:presLayoutVars>
          <dgm:chMax val="0"/>
          <dgm:bulletEnabled val="1"/>
        </dgm:presLayoutVars>
      </dgm:prSet>
      <dgm:spPr/>
      <dgm:t>
        <a:bodyPr/>
        <a:lstStyle/>
        <a:p>
          <a:endParaRPr lang="ru-RU"/>
        </a:p>
      </dgm:t>
    </dgm:pt>
    <dgm:pt modelId="{5B611058-9597-427A-95B2-AB2A7ED005B8}" type="pres">
      <dgm:prSet presAssocID="{A242A1C3-FCBD-44CD-AB7D-2E1A8C310D7D}" presName="negativeSpace" presStyleCnt="0"/>
      <dgm:spPr/>
    </dgm:pt>
    <dgm:pt modelId="{2C1B1497-19F6-45D7-BE84-E5B6ADE4139D}" type="pres">
      <dgm:prSet presAssocID="{A242A1C3-FCBD-44CD-AB7D-2E1A8C310D7D}" presName="childText" presStyleLbl="conFgAcc1" presStyleIdx="7" presStyleCnt="8">
        <dgm:presLayoutVars>
          <dgm:bulletEnabled val="1"/>
        </dgm:presLayoutVars>
      </dgm:prSet>
      <dgm:spPr/>
    </dgm:pt>
  </dgm:ptLst>
  <dgm:cxnLst>
    <dgm:cxn modelId="{E0CA36A6-E749-4535-B332-CA4A888217B4}" type="presOf" srcId="{F28FDA5A-FE6A-4CD1-8FA6-05BFA074B000}" destId="{E1559520-713F-4BD4-AC68-777605711C0E}" srcOrd="0" destOrd="0" presId="urn:microsoft.com/office/officeart/2005/8/layout/list1"/>
    <dgm:cxn modelId="{F2A67B3E-7AC3-42E9-8293-1398D228D44A}" type="presOf" srcId="{10D52787-EF0D-457C-B574-1413394D2932}" destId="{615160EE-9D44-460E-9C1B-FB1D54FF6B8C}" srcOrd="1" destOrd="0" presId="urn:microsoft.com/office/officeart/2005/8/layout/list1"/>
    <dgm:cxn modelId="{4B9497DA-5045-466A-B33A-C79D8AF50C73}" srcId="{AB59E472-9A68-4209-A285-6DE5E797A867}" destId="{F28FDA5A-FE6A-4CD1-8FA6-05BFA074B000}" srcOrd="0" destOrd="0" parTransId="{06D75F7D-1AFD-4FC2-9A5E-C73CA293D1BA}" sibTransId="{2F05FC3D-C329-4BCB-B496-FBFB10558948}"/>
    <dgm:cxn modelId="{F27FE002-1C2E-4E2D-BA86-D9BA93E2FA14}" type="presOf" srcId="{B4E94949-B136-48EB-8E7C-20516FF34216}" destId="{8A415466-9167-47CA-B95C-460DA4918CB6}" srcOrd="0" destOrd="0" presId="urn:microsoft.com/office/officeart/2005/8/layout/list1"/>
    <dgm:cxn modelId="{5C083477-C9E7-4649-A63F-3E6B78B924FD}" type="presOf" srcId="{CBEF40B9-5DF2-41A4-AFC0-6BB81F108569}" destId="{BF32A9A5-D7F0-487A-86F1-9CA69FB3F5E6}" srcOrd="1" destOrd="0" presId="urn:microsoft.com/office/officeart/2005/8/layout/list1"/>
    <dgm:cxn modelId="{5FC80C1F-5484-44A7-B1C8-79D2BB8253BD}" srcId="{AB59E472-9A68-4209-A285-6DE5E797A867}" destId="{B4E94949-B136-48EB-8E7C-20516FF34216}" srcOrd="4" destOrd="0" parTransId="{833ECA8A-9371-4350-86EA-EC56173327DB}" sibTransId="{E9AFE06E-7410-4631-B1E7-0A5B45503A9A}"/>
    <dgm:cxn modelId="{52F9A3A7-889F-41FF-9E16-24A4D0ECC458}" srcId="{AB59E472-9A68-4209-A285-6DE5E797A867}" destId="{01E0901B-CED2-46D4-B81F-DC8C7C148302}" srcOrd="3" destOrd="0" parTransId="{8399F669-F59D-45C2-9E64-90BDB8655130}" sibTransId="{76872463-7CDF-42DB-A670-338615B5971D}"/>
    <dgm:cxn modelId="{1CB82134-29EC-4C82-8D33-FD908E2908A4}" type="presOf" srcId="{F28FDA5A-FE6A-4CD1-8FA6-05BFA074B000}" destId="{98AA006B-3ED4-487F-9DE7-93F85ECBF467}" srcOrd="1" destOrd="0" presId="urn:microsoft.com/office/officeart/2005/8/layout/list1"/>
    <dgm:cxn modelId="{D8AE6EC7-7B8A-4C2D-AC26-7230324744C6}" type="presOf" srcId="{CBEF40B9-5DF2-41A4-AFC0-6BB81F108569}" destId="{09FC9FBF-9A80-4511-93D7-981989560358}" srcOrd="0" destOrd="0" presId="urn:microsoft.com/office/officeart/2005/8/layout/list1"/>
    <dgm:cxn modelId="{9C2D3974-050B-43C5-811D-F58DDBE14AEA}" type="presOf" srcId="{AB59E472-9A68-4209-A285-6DE5E797A867}" destId="{31109529-5F7F-49F2-9E48-4EA62851E0AD}" srcOrd="0" destOrd="0" presId="urn:microsoft.com/office/officeart/2005/8/layout/list1"/>
    <dgm:cxn modelId="{3BD7CC4A-49F3-40C3-8E62-528851A031DE}" type="presOf" srcId="{FD520694-6FC8-4158-9616-9E935DA216E2}" destId="{F22EE642-3E46-4607-AA05-716944B0EB75}" srcOrd="0" destOrd="0" presId="urn:microsoft.com/office/officeart/2005/8/layout/list1"/>
    <dgm:cxn modelId="{78744121-FF42-4271-A6DA-BC69A040ECC0}" type="presOf" srcId="{B4E94949-B136-48EB-8E7C-20516FF34216}" destId="{53DAF24C-36E0-414A-BB0B-23372EEB6A1A}" srcOrd="1" destOrd="0" presId="urn:microsoft.com/office/officeart/2005/8/layout/list1"/>
    <dgm:cxn modelId="{5F466483-1345-4435-8E66-6B67D32FD4B2}" srcId="{AB59E472-9A68-4209-A285-6DE5E797A867}" destId="{10D52787-EF0D-457C-B574-1413394D2932}" srcOrd="5" destOrd="0" parTransId="{A9BF925B-F34B-45DF-8A8F-601F0FC5F5AB}" sibTransId="{066685AE-6CB8-43B0-9D51-6FC38256DD87}"/>
    <dgm:cxn modelId="{33697AB7-216A-4D21-B624-D9623C40993F}" type="presOf" srcId="{01E0901B-CED2-46D4-B81F-DC8C7C148302}" destId="{054F3F23-6E00-4F53-9D36-4B13331C6DEB}" srcOrd="1" destOrd="0" presId="urn:microsoft.com/office/officeart/2005/8/layout/list1"/>
    <dgm:cxn modelId="{0B338C9E-C763-4251-9925-4672DEBCE65A}" type="presOf" srcId="{FD520694-6FC8-4158-9616-9E935DA216E2}" destId="{0EA032A0-C225-4AD1-AA76-67029DEA2CF5}" srcOrd="1" destOrd="0" presId="urn:microsoft.com/office/officeart/2005/8/layout/list1"/>
    <dgm:cxn modelId="{A650278A-1B18-45ED-A7DB-9C71A5D57BA2}" type="presOf" srcId="{10D52787-EF0D-457C-B574-1413394D2932}" destId="{389D19C8-DA14-4778-B0A6-CEEE0DF02184}" srcOrd="0" destOrd="0" presId="urn:microsoft.com/office/officeart/2005/8/layout/list1"/>
    <dgm:cxn modelId="{37850FAD-0E30-4B46-82E8-1FB2F6EB6994}" type="presOf" srcId="{88D337BD-2641-4A22-92D1-E9F7AEFF25E2}" destId="{8282C801-B147-4C56-8C41-C8ADE1C35F29}" srcOrd="0" destOrd="0" presId="urn:microsoft.com/office/officeart/2005/8/layout/list1"/>
    <dgm:cxn modelId="{3F9846A5-8AF8-44B9-BDC3-435FE0424D91}" srcId="{AB59E472-9A68-4209-A285-6DE5E797A867}" destId="{CBEF40B9-5DF2-41A4-AFC0-6BB81F108569}" srcOrd="6" destOrd="0" parTransId="{3CFD51D0-5007-4373-8011-46D357E14CF2}" sibTransId="{D558D6F1-617D-40DE-8349-1A0253B1EF03}"/>
    <dgm:cxn modelId="{8CC9F73F-00D8-4241-95B5-4DEF4A27C1D4}" srcId="{AB59E472-9A68-4209-A285-6DE5E797A867}" destId="{88D337BD-2641-4A22-92D1-E9F7AEFF25E2}" srcOrd="1" destOrd="0" parTransId="{54848CFD-ADA1-4403-97DF-07E8583E23CE}" sibTransId="{D294648E-C02F-44CC-88A3-E94C81EDE58B}"/>
    <dgm:cxn modelId="{02FFD107-F396-479B-9B82-66D2009A6954}" type="presOf" srcId="{A242A1C3-FCBD-44CD-AB7D-2E1A8C310D7D}" destId="{603AA396-39E5-408B-A920-A51B24E82ACC}" srcOrd="0" destOrd="0" presId="urn:microsoft.com/office/officeart/2005/8/layout/list1"/>
    <dgm:cxn modelId="{D166D18F-3AE0-4439-B9EE-E52102F3FE2A}" srcId="{AB59E472-9A68-4209-A285-6DE5E797A867}" destId="{FD520694-6FC8-4158-9616-9E935DA216E2}" srcOrd="2" destOrd="0" parTransId="{2E07A9E0-6121-45CC-B923-8AB3C08FF208}" sibTransId="{DF47D591-C2D3-49BC-BB9C-E4DAD1CC5385}"/>
    <dgm:cxn modelId="{CE32CE6E-87DF-4096-98E3-644E8B51139E}" type="presOf" srcId="{A242A1C3-FCBD-44CD-AB7D-2E1A8C310D7D}" destId="{5626A799-32A8-4906-8CAB-EA74B95DB7AF}" srcOrd="1" destOrd="0" presId="urn:microsoft.com/office/officeart/2005/8/layout/list1"/>
    <dgm:cxn modelId="{4AC7E135-7B22-4A60-ACD2-3AE2B025B55A}" type="presOf" srcId="{01E0901B-CED2-46D4-B81F-DC8C7C148302}" destId="{5AC26ABB-8FD0-451F-ADFC-CD2585F7FDC9}" srcOrd="0" destOrd="0" presId="urn:microsoft.com/office/officeart/2005/8/layout/list1"/>
    <dgm:cxn modelId="{EB4C0F37-460B-4F16-83BC-A5CC6323EC58}" type="presOf" srcId="{88D337BD-2641-4A22-92D1-E9F7AEFF25E2}" destId="{3E1E0C4F-B9C5-413D-9B4C-F5B61C253EBF}" srcOrd="1" destOrd="0" presId="urn:microsoft.com/office/officeart/2005/8/layout/list1"/>
    <dgm:cxn modelId="{9928250B-C1FB-4EFB-BC5F-F9097BCCEE28}" srcId="{AB59E472-9A68-4209-A285-6DE5E797A867}" destId="{A242A1C3-FCBD-44CD-AB7D-2E1A8C310D7D}" srcOrd="7" destOrd="0" parTransId="{D78A4673-701F-4E8C-91F5-870764A1D111}" sibTransId="{9380AAA3-7A59-4D73-A223-72655EE9A70D}"/>
    <dgm:cxn modelId="{704A5E5D-AED2-4D19-BFFD-9D5B50748A93}" type="presParOf" srcId="{31109529-5F7F-49F2-9E48-4EA62851E0AD}" destId="{CFC5AC91-D77D-4680-9D42-6F7E924E8504}" srcOrd="0" destOrd="0" presId="urn:microsoft.com/office/officeart/2005/8/layout/list1"/>
    <dgm:cxn modelId="{FD2939BF-526D-4326-8A3E-D533D46A182B}" type="presParOf" srcId="{CFC5AC91-D77D-4680-9D42-6F7E924E8504}" destId="{E1559520-713F-4BD4-AC68-777605711C0E}" srcOrd="0" destOrd="0" presId="urn:microsoft.com/office/officeart/2005/8/layout/list1"/>
    <dgm:cxn modelId="{F0BC9D65-51A5-412A-889D-7B6D36A7CF9F}" type="presParOf" srcId="{CFC5AC91-D77D-4680-9D42-6F7E924E8504}" destId="{98AA006B-3ED4-487F-9DE7-93F85ECBF467}" srcOrd="1" destOrd="0" presId="urn:microsoft.com/office/officeart/2005/8/layout/list1"/>
    <dgm:cxn modelId="{DFB66D69-BEC5-4B4B-827E-2E78865D1A2D}" type="presParOf" srcId="{31109529-5F7F-49F2-9E48-4EA62851E0AD}" destId="{8B8AAF77-DE38-44B6-9853-E9236974A653}" srcOrd="1" destOrd="0" presId="urn:microsoft.com/office/officeart/2005/8/layout/list1"/>
    <dgm:cxn modelId="{6930EDCF-E5DB-47B5-BC89-99C48C16B3E7}" type="presParOf" srcId="{31109529-5F7F-49F2-9E48-4EA62851E0AD}" destId="{F7797A94-79C6-4AAE-BBA8-06CCCCC8FB8E}" srcOrd="2" destOrd="0" presId="urn:microsoft.com/office/officeart/2005/8/layout/list1"/>
    <dgm:cxn modelId="{18E80905-BB64-4AFA-8213-E8F86D1C885D}" type="presParOf" srcId="{31109529-5F7F-49F2-9E48-4EA62851E0AD}" destId="{C1882759-AFAE-414B-A985-1F54811CE00F}" srcOrd="3" destOrd="0" presId="urn:microsoft.com/office/officeart/2005/8/layout/list1"/>
    <dgm:cxn modelId="{37D98520-7B82-4E9A-BED8-47D9B45B521D}" type="presParOf" srcId="{31109529-5F7F-49F2-9E48-4EA62851E0AD}" destId="{76FBDA86-BEB9-4B32-9E79-AC9777B1CEBF}" srcOrd="4" destOrd="0" presId="urn:microsoft.com/office/officeart/2005/8/layout/list1"/>
    <dgm:cxn modelId="{F614AE42-2F51-4E62-B483-7F0EA3D1BE34}" type="presParOf" srcId="{76FBDA86-BEB9-4B32-9E79-AC9777B1CEBF}" destId="{8282C801-B147-4C56-8C41-C8ADE1C35F29}" srcOrd="0" destOrd="0" presId="urn:microsoft.com/office/officeart/2005/8/layout/list1"/>
    <dgm:cxn modelId="{59A39403-AE31-4A9F-8DE6-28AB80109EB5}" type="presParOf" srcId="{76FBDA86-BEB9-4B32-9E79-AC9777B1CEBF}" destId="{3E1E0C4F-B9C5-413D-9B4C-F5B61C253EBF}" srcOrd="1" destOrd="0" presId="urn:microsoft.com/office/officeart/2005/8/layout/list1"/>
    <dgm:cxn modelId="{9FEC16F3-5DA6-4056-B8C4-5AD64E01CEEE}" type="presParOf" srcId="{31109529-5F7F-49F2-9E48-4EA62851E0AD}" destId="{780EC861-84E8-41E4-97F1-2C39F87D5488}" srcOrd="5" destOrd="0" presId="urn:microsoft.com/office/officeart/2005/8/layout/list1"/>
    <dgm:cxn modelId="{ABD52946-211B-4260-92C4-9041E25CE4B1}" type="presParOf" srcId="{31109529-5F7F-49F2-9E48-4EA62851E0AD}" destId="{A78F5CA9-D07F-4674-AD5B-429A7D395669}" srcOrd="6" destOrd="0" presId="urn:microsoft.com/office/officeart/2005/8/layout/list1"/>
    <dgm:cxn modelId="{82B05FBF-8145-4B81-917E-35A37EED9C72}" type="presParOf" srcId="{31109529-5F7F-49F2-9E48-4EA62851E0AD}" destId="{627CB562-0D19-482C-8E05-7CE09042F4A3}" srcOrd="7" destOrd="0" presId="urn:microsoft.com/office/officeart/2005/8/layout/list1"/>
    <dgm:cxn modelId="{A1D25FE4-6A33-4148-9DC5-E380D51277C8}" type="presParOf" srcId="{31109529-5F7F-49F2-9E48-4EA62851E0AD}" destId="{264593A2-32F5-44E3-88A5-6645ECC660BE}" srcOrd="8" destOrd="0" presId="urn:microsoft.com/office/officeart/2005/8/layout/list1"/>
    <dgm:cxn modelId="{7E08AA02-BF88-4648-AC1C-F51DE44682DD}" type="presParOf" srcId="{264593A2-32F5-44E3-88A5-6645ECC660BE}" destId="{F22EE642-3E46-4607-AA05-716944B0EB75}" srcOrd="0" destOrd="0" presId="urn:microsoft.com/office/officeart/2005/8/layout/list1"/>
    <dgm:cxn modelId="{0BF5AC0D-1350-4386-A604-9C3A2721FBA0}" type="presParOf" srcId="{264593A2-32F5-44E3-88A5-6645ECC660BE}" destId="{0EA032A0-C225-4AD1-AA76-67029DEA2CF5}" srcOrd="1" destOrd="0" presId="urn:microsoft.com/office/officeart/2005/8/layout/list1"/>
    <dgm:cxn modelId="{F270C081-AED1-43D7-83DB-7112A1D8F093}" type="presParOf" srcId="{31109529-5F7F-49F2-9E48-4EA62851E0AD}" destId="{04C0B2FF-BDDE-4EBC-BAAA-7E9D9F9366EE}" srcOrd="9" destOrd="0" presId="urn:microsoft.com/office/officeart/2005/8/layout/list1"/>
    <dgm:cxn modelId="{3E317AB6-5ECE-4B8F-9254-984C989578A3}" type="presParOf" srcId="{31109529-5F7F-49F2-9E48-4EA62851E0AD}" destId="{F6015A65-9B0C-45A0-B461-AD281EE8DA1D}" srcOrd="10" destOrd="0" presId="urn:microsoft.com/office/officeart/2005/8/layout/list1"/>
    <dgm:cxn modelId="{38B9189A-33E8-41ED-BC0B-F09046AA83CB}" type="presParOf" srcId="{31109529-5F7F-49F2-9E48-4EA62851E0AD}" destId="{863BE08A-460E-4E93-8DEC-AF4EA80E6DFA}" srcOrd="11" destOrd="0" presId="urn:microsoft.com/office/officeart/2005/8/layout/list1"/>
    <dgm:cxn modelId="{42767DFB-84AF-41B9-8CB6-8219CA685D71}" type="presParOf" srcId="{31109529-5F7F-49F2-9E48-4EA62851E0AD}" destId="{49E088CB-E598-4656-9A24-8F1FD3FBCBFB}" srcOrd="12" destOrd="0" presId="urn:microsoft.com/office/officeart/2005/8/layout/list1"/>
    <dgm:cxn modelId="{5C4414EE-6569-48C2-962F-7FCDA8F14617}" type="presParOf" srcId="{49E088CB-E598-4656-9A24-8F1FD3FBCBFB}" destId="{5AC26ABB-8FD0-451F-ADFC-CD2585F7FDC9}" srcOrd="0" destOrd="0" presId="urn:microsoft.com/office/officeart/2005/8/layout/list1"/>
    <dgm:cxn modelId="{BC6765B1-4646-4E3D-BB22-331A5FB6B02B}" type="presParOf" srcId="{49E088CB-E598-4656-9A24-8F1FD3FBCBFB}" destId="{054F3F23-6E00-4F53-9D36-4B13331C6DEB}" srcOrd="1" destOrd="0" presId="urn:microsoft.com/office/officeart/2005/8/layout/list1"/>
    <dgm:cxn modelId="{293F0F8B-BD4F-4E02-9714-82EBA837A0F5}" type="presParOf" srcId="{31109529-5F7F-49F2-9E48-4EA62851E0AD}" destId="{1B425EFD-AEBA-42DF-B66B-D78B572C646F}" srcOrd="13" destOrd="0" presId="urn:microsoft.com/office/officeart/2005/8/layout/list1"/>
    <dgm:cxn modelId="{B5B3979A-A3A7-40E6-BA66-2332290C69DC}" type="presParOf" srcId="{31109529-5F7F-49F2-9E48-4EA62851E0AD}" destId="{5DF3DDD7-8304-46CC-86B6-70389D15AA4D}" srcOrd="14" destOrd="0" presId="urn:microsoft.com/office/officeart/2005/8/layout/list1"/>
    <dgm:cxn modelId="{B5FE91BA-3E48-4F20-A740-FEEB0B541BDA}" type="presParOf" srcId="{31109529-5F7F-49F2-9E48-4EA62851E0AD}" destId="{69AA32A2-0C2A-4A29-A9E4-148D7FA11CC6}" srcOrd="15" destOrd="0" presId="urn:microsoft.com/office/officeart/2005/8/layout/list1"/>
    <dgm:cxn modelId="{32B9BBAA-5A94-45AE-982E-6D42B9CEF0C1}" type="presParOf" srcId="{31109529-5F7F-49F2-9E48-4EA62851E0AD}" destId="{9AE29628-DE0F-40C2-9584-3467B1897958}" srcOrd="16" destOrd="0" presId="urn:microsoft.com/office/officeart/2005/8/layout/list1"/>
    <dgm:cxn modelId="{C76024AB-141A-4763-A9EC-2643E685DBEC}" type="presParOf" srcId="{9AE29628-DE0F-40C2-9584-3467B1897958}" destId="{8A415466-9167-47CA-B95C-460DA4918CB6}" srcOrd="0" destOrd="0" presId="urn:microsoft.com/office/officeart/2005/8/layout/list1"/>
    <dgm:cxn modelId="{4F653018-215D-4E28-90A6-F16C67685D68}" type="presParOf" srcId="{9AE29628-DE0F-40C2-9584-3467B1897958}" destId="{53DAF24C-36E0-414A-BB0B-23372EEB6A1A}" srcOrd="1" destOrd="0" presId="urn:microsoft.com/office/officeart/2005/8/layout/list1"/>
    <dgm:cxn modelId="{98F05075-ACE0-46EB-AF85-B7A4C5996AFA}" type="presParOf" srcId="{31109529-5F7F-49F2-9E48-4EA62851E0AD}" destId="{031D4D4A-8C67-427A-AB01-1A00597E1EEE}" srcOrd="17" destOrd="0" presId="urn:microsoft.com/office/officeart/2005/8/layout/list1"/>
    <dgm:cxn modelId="{05476E46-42F5-4EE8-A497-67D2116CC621}" type="presParOf" srcId="{31109529-5F7F-49F2-9E48-4EA62851E0AD}" destId="{8A890DCD-3E0C-44A2-8A32-2B9FEB032628}" srcOrd="18" destOrd="0" presId="urn:microsoft.com/office/officeart/2005/8/layout/list1"/>
    <dgm:cxn modelId="{36323E52-857D-4431-B235-DFF4B3FB4D99}" type="presParOf" srcId="{31109529-5F7F-49F2-9E48-4EA62851E0AD}" destId="{B6E70BAE-D121-4EC8-911D-99A611C54D79}" srcOrd="19" destOrd="0" presId="urn:microsoft.com/office/officeart/2005/8/layout/list1"/>
    <dgm:cxn modelId="{4E646EDA-BD3F-4AD2-959D-93EF6ACC94F7}" type="presParOf" srcId="{31109529-5F7F-49F2-9E48-4EA62851E0AD}" destId="{4AFEC307-542B-480D-9B20-57D1D861A96D}" srcOrd="20" destOrd="0" presId="urn:microsoft.com/office/officeart/2005/8/layout/list1"/>
    <dgm:cxn modelId="{B9941A29-C94A-490B-8D82-9FB434C349E9}" type="presParOf" srcId="{4AFEC307-542B-480D-9B20-57D1D861A96D}" destId="{389D19C8-DA14-4778-B0A6-CEEE0DF02184}" srcOrd="0" destOrd="0" presId="urn:microsoft.com/office/officeart/2005/8/layout/list1"/>
    <dgm:cxn modelId="{5D197DD2-C6CB-4C0A-AF4C-5C67380B3A84}" type="presParOf" srcId="{4AFEC307-542B-480D-9B20-57D1D861A96D}" destId="{615160EE-9D44-460E-9C1B-FB1D54FF6B8C}" srcOrd="1" destOrd="0" presId="urn:microsoft.com/office/officeart/2005/8/layout/list1"/>
    <dgm:cxn modelId="{CF48929E-2AF1-4C50-872D-C07D2787021B}" type="presParOf" srcId="{31109529-5F7F-49F2-9E48-4EA62851E0AD}" destId="{47F218EE-427A-4454-B9F2-917673DC4663}" srcOrd="21" destOrd="0" presId="urn:microsoft.com/office/officeart/2005/8/layout/list1"/>
    <dgm:cxn modelId="{C429A5EA-6C54-4F53-9365-2B080A2D3439}" type="presParOf" srcId="{31109529-5F7F-49F2-9E48-4EA62851E0AD}" destId="{60E156F2-CDD6-4DF5-AB59-FED1155D8816}" srcOrd="22" destOrd="0" presId="urn:microsoft.com/office/officeart/2005/8/layout/list1"/>
    <dgm:cxn modelId="{3399BCED-3C41-4ED5-9DA8-BD3D51FD69FB}" type="presParOf" srcId="{31109529-5F7F-49F2-9E48-4EA62851E0AD}" destId="{0AEF9AAF-785F-4465-8757-48FF044EEEBC}" srcOrd="23" destOrd="0" presId="urn:microsoft.com/office/officeart/2005/8/layout/list1"/>
    <dgm:cxn modelId="{DAE73045-9CF6-4F7E-B172-A677EFEA3259}" type="presParOf" srcId="{31109529-5F7F-49F2-9E48-4EA62851E0AD}" destId="{6C02C4E2-CFD7-421F-A604-AD7F63AFC11A}" srcOrd="24" destOrd="0" presId="urn:microsoft.com/office/officeart/2005/8/layout/list1"/>
    <dgm:cxn modelId="{A952F67A-3BE6-487D-863A-A9946639AD12}" type="presParOf" srcId="{6C02C4E2-CFD7-421F-A604-AD7F63AFC11A}" destId="{09FC9FBF-9A80-4511-93D7-981989560358}" srcOrd="0" destOrd="0" presId="urn:microsoft.com/office/officeart/2005/8/layout/list1"/>
    <dgm:cxn modelId="{427C23C8-D7BF-45F3-9799-EB62A117D7F6}" type="presParOf" srcId="{6C02C4E2-CFD7-421F-A604-AD7F63AFC11A}" destId="{BF32A9A5-D7F0-487A-86F1-9CA69FB3F5E6}" srcOrd="1" destOrd="0" presId="urn:microsoft.com/office/officeart/2005/8/layout/list1"/>
    <dgm:cxn modelId="{B8F8BF1D-CD5D-4289-BDEE-5CFC70B07F9F}" type="presParOf" srcId="{31109529-5F7F-49F2-9E48-4EA62851E0AD}" destId="{AD96A215-CAD9-4B52-A32E-EC610BE6EA50}" srcOrd="25" destOrd="0" presId="urn:microsoft.com/office/officeart/2005/8/layout/list1"/>
    <dgm:cxn modelId="{901F7468-D5D5-44FF-B5F5-ABD712ED3286}" type="presParOf" srcId="{31109529-5F7F-49F2-9E48-4EA62851E0AD}" destId="{FA9C73FB-1ED0-4C24-A49E-01A91FAA32B0}" srcOrd="26" destOrd="0" presId="urn:microsoft.com/office/officeart/2005/8/layout/list1"/>
    <dgm:cxn modelId="{ED6F4AA9-031C-4FB6-8CF4-96E0D8C4F0C3}" type="presParOf" srcId="{31109529-5F7F-49F2-9E48-4EA62851E0AD}" destId="{76449223-C08E-40A5-B7A2-C3193544EADF}" srcOrd="27" destOrd="0" presId="urn:microsoft.com/office/officeart/2005/8/layout/list1"/>
    <dgm:cxn modelId="{0ECEC9AE-891A-48DB-B2D5-5CDDEBEF5766}" type="presParOf" srcId="{31109529-5F7F-49F2-9E48-4EA62851E0AD}" destId="{1199540D-CFF9-440B-9755-BCC2D27F7E37}" srcOrd="28" destOrd="0" presId="urn:microsoft.com/office/officeart/2005/8/layout/list1"/>
    <dgm:cxn modelId="{EF2ACEFE-8F2F-42EE-9AE8-58CA31AC397B}" type="presParOf" srcId="{1199540D-CFF9-440B-9755-BCC2D27F7E37}" destId="{603AA396-39E5-408B-A920-A51B24E82ACC}" srcOrd="0" destOrd="0" presId="urn:microsoft.com/office/officeart/2005/8/layout/list1"/>
    <dgm:cxn modelId="{A94CD80B-F89E-474A-A9B5-3C89A701C25A}" type="presParOf" srcId="{1199540D-CFF9-440B-9755-BCC2D27F7E37}" destId="{5626A799-32A8-4906-8CAB-EA74B95DB7AF}" srcOrd="1" destOrd="0" presId="urn:microsoft.com/office/officeart/2005/8/layout/list1"/>
    <dgm:cxn modelId="{6A280DFD-053B-4A2B-A268-5FB674BDEB7C}" type="presParOf" srcId="{31109529-5F7F-49F2-9E48-4EA62851E0AD}" destId="{5B611058-9597-427A-95B2-AB2A7ED005B8}" srcOrd="29" destOrd="0" presId="urn:microsoft.com/office/officeart/2005/8/layout/list1"/>
    <dgm:cxn modelId="{61E6AF44-C9D8-4067-BCF6-75AB191C950D}" type="presParOf" srcId="{31109529-5F7F-49F2-9E48-4EA62851E0AD}" destId="{2C1B1497-19F6-45D7-BE84-E5B6ADE4139D}"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B19106-6CA7-4F22-8734-D5033FBF4369}"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6B62E403-696C-4E9D-9A35-AB0ACBD1F0DD}">
      <dgm:prSet phldrT="[Текст]" custT="1"/>
      <dgm:spPr/>
      <dgm:t>
        <a:bodyPr/>
        <a:lstStyle/>
        <a:p>
          <a:r>
            <a:rPr lang="ru-RU" sz="2000" dirty="0" smtClean="0">
              <a:latin typeface="Times New Roman" pitchFamily="18" charset="0"/>
              <a:cs typeface="Times New Roman" pitchFamily="18" charset="0"/>
            </a:rPr>
            <a:t>созидательный труд</a:t>
          </a:r>
          <a:endParaRPr lang="ru-RU" sz="2000" dirty="0">
            <a:latin typeface="Times New Roman" pitchFamily="18" charset="0"/>
            <a:cs typeface="Times New Roman" pitchFamily="18" charset="0"/>
          </a:endParaRPr>
        </a:p>
      </dgm:t>
    </dgm:pt>
    <dgm:pt modelId="{D81BABEC-FF0A-46C7-9FFC-377F151A5496}" type="parTrans" cxnId="{D25C8417-8EEA-4A65-BE02-DD39B7D97B00}">
      <dgm:prSet/>
      <dgm:spPr/>
      <dgm:t>
        <a:bodyPr/>
        <a:lstStyle/>
        <a:p>
          <a:endParaRPr lang="ru-RU"/>
        </a:p>
      </dgm:t>
    </dgm:pt>
    <dgm:pt modelId="{243292B4-91E0-47AA-8C72-D68C8ECC3708}" type="sibTrans" cxnId="{D25C8417-8EEA-4A65-BE02-DD39B7D97B00}">
      <dgm:prSet/>
      <dgm:spPr/>
      <dgm:t>
        <a:bodyPr/>
        <a:lstStyle/>
        <a:p>
          <a:endParaRPr lang="ru-RU"/>
        </a:p>
      </dgm:t>
    </dgm:pt>
    <dgm:pt modelId="{B49A3161-CD5A-47F8-A9BD-C73AA5E0361E}">
      <dgm:prSet phldrT="[Текст]" custT="1"/>
      <dgm:spPr/>
      <dgm:t>
        <a:bodyPr/>
        <a:lstStyle/>
        <a:p>
          <a:r>
            <a:rPr lang="ru-RU" sz="2000" dirty="0" smtClean="0">
              <a:latin typeface="Times New Roman" pitchFamily="18" charset="0"/>
              <a:cs typeface="Times New Roman" pitchFamily="18" charset="0"/>
            </a:rPr>
            <a:t>приоритет духовного над материальным</a:t>
          </a:r>
          <a:endParaRPr lang="ru-RU" sz="2000" dirty="0">
            <a:latin typeface="Times New Roman" pitchFamily="18" charset="0"/>
            <a:cs typeface="Times New Roman" pitchFamily="18" charset="0"/>
          </a:endParaRPr>
        </a:p>
      </dgm:t>
    </dgm:pt>
    <dgm:pt modelId="{8596E104-6A34-4AE5-96C1-0A85C7F5AFB6}" type="parTrans" cxnId="{7E73F978-5885-4AFD-B6CB-9B8BA7C27940}">
      <dgm:prSet/>
      <dgm:spPr/>
      <dgm:t>
        <a:bodyPr/>
        <a:lstStyle/>
        <a:p>
          <a:endParaRPr lang="ru-RU"/>
        </a:p>
      </dgm:t>
    </dgm:pt>
    <dgm:pt modelId="{250986D6-763F-4908-A97A-166AD69EE5F1}" type="sibTrans" cxnId="{7E73F978-5885-4AFD-B6CB-9B8BA7C27940}">
      <dgm:prSet/>
      <dgm:spPr/>
      <dgm:t>
        <a:bodyPr/>
        <a:lstStyle/>
        <a:p>
          <a:endParaRPr lang="ru-RU"/>
        </a:p>
      </dgm:t>
    </dgm:pt>
    <dgm:pt modelId="{6BB27104-FF1B-4594-B3CB-4F6470D0D0AC}">
      <dgm:prSet phldrT="[Текст]" custT="1"/>
      <dgm:spPr/>
      <dgm:t>
        <a:bodyPr/>
        <a:lstStyle/>
        <a:p>
          <a:r>
            <a:rPr lang="ru-RU" sz="2000" dirty="0" smtClean="0">
              <a:latin typeface="Times New Roman" pitchFamily="18" charset="0"/>
              <a:cs typeface="Times New Roman" pitchFamily="18" charset="0"/>
            </a:rPr>
            <a:t>гуманизм</a:t>
          </a:r>
          <a:endParaRPr lang="ru-RU" sz="2000" dirty="0">
            <a:latin typeface="Times New Roman" pitchFamily="18" charset="0"/>
            <a:cs typeface="Times New Roman" pitchFamily="18" charset="0"/>
          </a:endParaRPr>
        </a:p>
      </dgm:t>
    </dgm:pt>
    <dgm:pt modelId="{3F575E6D-2015-4564-9A59-CF6899D31640}" type="parTrans" cxnId="{36F5E351-1CDB-4E91-8BF5-BB5F810771AB}">
      <dgm:prSet/>
      <dgm:spPr/>
      <dgm:t>
        <a:bodyPr/>
        <a:lstStyle/>
        <a:p>
          <a:endParaRPr lang="ru-RU"/>
        </a:p>
      </dgm:t>
    </dgm:pt>
    <dgm:pt modelId="{04612757-348D-4FCF-8C11-A0869B30BEBD}" type="sibTrans" cxnId="{36F5E351-1CDB-4E91-8BF5-BB5F810771AB}">
      <dgm:prSet/>
      <dgm:spPr/>
      <dgm:t>
        <a:bodyPr/>
        <a:lstStyle/>
        <a:p>
          <a:endParaRPr lang="ru-RU"/>
        </a:p>
      </dgm:t>
    </dgm:pt>
    <dgm:pt modelId="{79615E64-86CE-4398-8875-3C3ABD877581}">
      <dgm:prSet custT="1"/>
      <dgm:spPr/>
      <dgm:t>
        <a:bodyPr/>
        <a:lstStyle/>
        <a:p>
          <a:r>
            <a:rPr lang="ru-RU" sz="2000" dirty="0" smtClean="0">
              <a:latin typeface="Times New Roman" pitchFamily="18" charset="0"/>
              <a:cs typeface="Times New Roman" pitchFamily="18" charset="0"/>
            </a:rPr>
            <a:t>милосердие</a:t>
          </a:r>
          <a:endParaRPr lang="ru-RU" sz="2000" dirty="0">
            <a:latin typeface="Times New Roman" pitchFamily="18" charset="0"/>
            <a:cs typeface="Times New Roman" pitchFamily="18" charset="0"/>
          </a:endParaRPr>
        </a:p>
      </dgm:t>
    </dgm:pt>
    <dgm:pt modelId="{C3918363-26F1-4F9E-813D-0BF22316CC6C}" type="parTrans" cxnId="{3B404EC5-6A10-45F3-A1BB-22ACC7434361}">
      <dgm:prSet/>
      <dgm:spPr/>
      <dgm:t>
        <a:bodyPr/>
        <a:lstStyle/>
        <a:p>
          <a:endParaRPr lang="ru-RU"/>
        </a:p>
      </dgm:t>
    </dgm:pt>
    <dgm:pt modelId="{CEC72529-2E7E-497D-A8E5-38F118ED6394}" type="sibTrans" cxnId="{3B404EC5-6A10-45F3-A1BB-22ACC7434361}">
      <dgm:prSet/>
      <dgm:spPr/>
      <dgm:t>
        <a:bodyPr/>
        <a:lstStyle/>
        <a:p>
          <a:endParaRPr lang="ru-RU"/>
        </a:p>
      </dgm:t>
    </dgm:pt>
    <dgm:pt modelId="{D13DB101-897B-4C00-9DD5-579AD998391E}">
      <dgm:prSet custT="1"/>
      <dgm:spPr/>
      <dgm:t>
        <a:bodyPr/>
        <a:lstStyle/>
        <a:p>
          <a:r>
            <a:rPr lang="ru-RU" sz="2000" dirty="0" smtClean="0">
              <a:latin typeface="Times New Roman" pitchFamily="18" charset="0"/>
              <a:cs typeface="Times New Roman" pitchFamily="18" charset="0"/>
            </a:rPr>
            <a:t>справедливость</a:t>
          </a:r>
          <a:endParaRPr lang="ru-RU" sz="2000" dirty="0">
            <a:latin typeface="Times New Roman" pitchFamily="18" charset="0"/>
            <a:cs typeface="Times New Roman" pitchFamily="18" charset="0"/>
          </a:endParaRPr>
        </a:p>
      </dgm:t>
    </dgm:pt>
    <dgm:pt modelId="{B05B005F-3E0B-4A65-AFE4-551ACA33C947}" type="parTrans" cxnId="{0B3A369F-07ED-444A-BA55-51AE7960BFE0}">
      <dgm:prSet/>
      <dgm:spPr/>
      <dgm:t>
        <a:bodyPr/>
        <a:lstStyle/>
        <a:p>
          <a:endParaRPr lang="ru-RU"/>
        </a:p>
      </dgm:t>
    </dgm:pt>
    <dgm:pt modelId="{C55D6B16-8F36-40D5-8288-35F4CB78BAC7}" type="sibTrans" cxnId="{0B3A369F-07ED-444A-BA55-51AE7960BFE0}">
      <dgm:prSet/>
      <dgm:spPr/>
      <dgm:t>
        <a:bodyPr/>
        <a:lstStyle/>
        <a:p>
          <a:endParaRPr lang="ru-RU"/>
        </a:p>
      </dgm:t>
    </dgm:pt>
    <dgm:pt modelId="{9F461CA7-A90D-4689-8C59-CF733D5F4DFF}">
      <dgm:prSet custT="1"/>
      <dgm:spPr/>
      <dgm:t>
        <a:bodyPr/>
        <a:lstStyle/>
        <a:p>
          <a:r>
            <a:rPr lang="ru-RU" sz="2000" dirty="0" smtClean="0">
              <a:latin typeface="Times New Roman" pitchFamily="18" charset="0"/>
              <a:cs typeface="Times New Roman" pitchFamily="18" charset="0"/>
            </a:rPr>
            <a:t>коллективизм</a:t>
          </a:r>
          <a:endParaRPr lang="ru-RU" sz="2000" dirty="0">
            <a:latin typeface="Times New Roman" pitchFamily="18" charset="0"/>
            <a:cs typeface="Times New Roman" pitchFamily="18" charset="0"/>
          </a:endParaRPr>
        </a:p>
      </dgm:t>
    </dgm:pt>
    <dgm:pt modelId="{424CF673-1DAC-4FB3-BE7B-E4C933333232}" type="parTrans" cxnId="{3D9F4478-9A62-4A4A-AAFE-4075487E55F5}">
      <dgm:prSet/>
      <dgm:spPr/>
      <dgm:t>
        <a:bodyPr/>
        <a:lstStyle/>
        <a:p>
          <a:endParaRPr lang="ru-RU"/>
        </a:p>
      </dgm:t>
    </dgm:pt>
    <dgm:pt modelId="{F94BB0C8-FA44-402D-8D46-4F97C1EBA6F1}" type="sibTrans" cxnId="{3D9F4478-9A62-4A4A-AAFE-4075487E55F5}">
      <dgm:prSet/>
      <dgm:spPr/>
      <dgm:t>
        <a:bodyPr/>
        <a:lstStyle/>
        <a:p>
          <a:endParaRPr lang="ru-RU"/>
        </a:p>
      </dgm:t>
    </dgm:pt>
    <dgm:pt modelId="{5B7C7AB2-4B6D-408F-BFF5-AEAD8232FA9A}">
      <dgm:prSet custT="1"/>
      <dgm:spPr/>
      <dgm:t>
        <a:bodyPr/>
        <a:lstStyle/>
        <a:p>
          <a:r>
            <a:rPr lang="ru-RU" sz="2000" dirty="0" smtClean="0">
              <a:latin typeface="Times New Roman" pitchFamily="18" charset="0"/>
              <a:cs typeface="Times New Roman" pitchFamily="18" charset="0"/>
            </a:rPr>
            <a:t>взаимопомощь и взаимоуважение</a:t>
          </a:r>
          <a:endParaRPr lang="ru-RU" sz="2000" dirty="0">
            <a:latin typeface="Times New Roman" pitchFamily="18" charset="0"/>
            <a:cs typeface="Times New Roman" pitchFamily="18" charset="0"/>
          </a:endParaRPr>
        </a:p>
      </dgm:t>
    </dgm:pt>
    <dgm:pt modelId="{EF645734-13EE-4C3B-AF43-8C2924D43AE6}" type="parTrans" cxnId="{0FA1C825-7A46-4E28-8EC1-E688788F4EE1}">
      <dgm:prSet/>
      <dgm:spPr/>
      <dgm:t>
        <a:bodyPr/>
        <a:lstStyle/>
        <a:p>
          <a:endParaRPr lang="ru-RU"/>
        </a:p>
      </dgm:t>
    </dgm:pt>
    <dgm:pt modelId="{B430A960-0E08-42AB-A31B-55367BA9CE3B}" type="sibTrans" cxnId="{0FA1C825-7A46-4E28-8EC1-E688788F4EE1}">
      <dgm:prSet/>
      <dgm:spPr/>
      <dgm:t>
        <a:bodyPr/>
        <a:lstStyle/>
        <a:p>
          <a:endParaRPr lang="ru-RU"/>
        </a:p>
      </dgm:t>
    </dgm:pt>
    <dgm:pt modelId="{5D11381A-FE7F-4556-941D-FB88446EA0CF}">
      <dgm:prSet custT="1"/>
      <dgm:spPr/>
      <dgm:t>
        <a:bodyPr/>
        <a:lstStyle/>
        <a:p>
          <a:r>
            <a:rPr lang="ru-RU" sz="2000" dirty="0" smtClean="0">
              <a:latin typeface="Times New Roman" pitchFamily="18" charset="0"/>
              <a:cs typeface="Times New Roman" pitchFamily="18" charset="0"/>
            </a:rPr>
            <a:t>историческая память и преемственность поколений</a:t>
          </a:r>
          <a:endParaRPr lang="ru-RU" sz="2000" dirty="0">
            <a:latin typeface="Times New Roman" pitchFamily="18" charset="0"/>
            <a:cs typeface="Times New Roman" pitchFamily="18" charset="0"/>
          </a:endParaRPr>
        </a:p>
      </dgm:t>
    </dgm:pt>
    <dgm:pt modelId="{29D98174-B2ED-43CD-867C-CDB173265232}" type="parTrans" cxnId="{72D8834A-4942-4590-BB87-F0112F03EA1F}">
      <dgm:prSet/>
      <dgm:spPr/>
      <dgm:t>
        <a:bodyPr/>
        <a:lstStyle/>
        <a:p>
          <a:endParaRPr lang="ru-RU"/>
        </a:p>
      </dgm:t>
    </dgm:pt>
    <dgm:pt modelId="{2E1BF5F9-28F9-44D4-999D-14B895F6FFFB}" type="sibTrans" cxnId="{72D8834A-4942-4590-BB87-F0112F03EA1F}">
      <dgm:prSet/>
      <dgm:spPr/>
      <dgm:t>
        <a:bodyPr/>
        <a:lstStyle/>
        <a:p>
          <a:endParaRPr lang="ru-RU"/>
        </a:p>
      </dgm:t>
    </dgm:pt>
    <dgm:pt modelId="{86735F37-B0C9-428C-8673-7A228CDCD12A}">
      <dgm:prSet custT="1"/>
      <dgm:spPr/>
      <dgm:t>
        <a:bodyPr/>
        <a:lstStyle/>
        <a:p>
          <a:r>
            <a:rPr lang="ru-RU" sz="2000" dirty="0" smtClean="0">
              <a:latin typeface="Times New Roman" pitchFamily="18" charset="0"/>
              <a:cs typeface="Times New Roman" pitchFamily="18" charset="0"/>
            </a:rPr>
            <a:t>единство народов России</a:t>
          </a:r>
          <a:endParaRPr lang="ru-RU" sz="2000" dirty="0">
            <a:latin typeface="Times New Roman" pitchFamily="18" charset="0"/>
            <a:cs typeface="Times New Roman" pitchFamily="18" charset="0"/>
          </a:endParaRPr>
        </a:p>
      </dgm:t>
    </dgm:pt>
    <dgm:pt modelId="{5BE0371D-C7EC-4800-BF8A-22D349CA3CDC}" type="parTrans" cxnId="{B6C3D8B7-6D89-4083-84FB-E1B85EB60CDC}">
      <dgm:prSet/>
      <dgm:spPr/>
      <dgm:t>
        <a:bodyPr/>
        <a:lstStyle/>
        <a:p>
          <a:endParaRPr lang="ru-RU"/>
        </a:p>
      </dgm:t>
    </dgm:pt>
    <dgm:pt modelId="{6E89E10A-4E65-499D-B2AE-0CBD7CCADA0E}" type="sibTrans" cxnId="{B6C3D8B7-6D89-4083-84FB-E1B85EB60CDC}">
      <dgm:prSet/>
      <dgm:spPr/>
      <dgm:t>
        <a:bodyPr/>
        <a:lstStyle/>
        <a:p>
          <a:endParaRPr lang="ru-RU"/>
        </a:p>
      </dgm:t>
    </dgm:pt>
    <dgm:pt modelId="{3A840388-2991-487E-B2D9-47DCD7107AAC}" type="pres">
      <dgm:prSet presAssocID="{71B19106-6CA7-4F22-8734-D5033FBF4369}" presName="linear" presStyleCnt="0">
        <dgm:presLayoutVars>
          <dgm:dir/>
          <dgm:animLvl val="lvl"/>
          <dgm:resizeHandles val="exact"/>
        </dgm:presLayoutVars>
      </dgm:prSet>
      <dgm:spPr/>
      <dgm:t>
        <a:bodyPr/>
        <a:lstStyle/>
        <a:p>
          <a:endParaRPr lang="ru-RU"/>
        </a:p>
      </dgm:t>
    </dgm:pt>
    <dgm:pt modelId="{5FFDFD6E-D810-4A34-BEE2-7E3860EB517D}" type="pres">
      <dgm:prSet presAssocID="{6B62E403-696C-4E9D-9A35-AB0ACBD1F0DD}" presName="parentLin" presStyleCnt="0"/>
      <dgm:spPr/>
    </dgm:pt>
    <dgm:pt modelId="{1D03EAE7-BCDE-4D56-ACB7-B4D0A221FF54}" type="pres">
      <dgm:prSet presAssocID="{6B62E403-696C-4E9D-9A35-AB0ACBD1F0DD}" presName="parentLeftMargin" presStyleLbl="node1" presStyleIdx="0" presStyleCnt="9"/>
      <dgm:spPr/>
      <dgm:t>
        <a:bodyPr/>
        <a:lstStyle/>
        <a:p>
          <a:endParaRPr lang="ru-RU"/>
        </a:p>
      </dgm:t>
    </dgm:pt>
    <dgm:pt modelId="{6B45A6D4-7A33-4A1D-A790-6337724CE4A2}" type="pres">
      <dgm:prSet presAssocID="{6B62E403-696C-4E9D-9A35-AB0ACBD1F0DD}" presName="parentText" presStyleLbl="node1" presStyleIdx="0" presStyleCnt="9" custScaleX="128571">
        <dgm:presLayoutVars>
          <dgm:chMax val="0"/>
          <dgm:bulletEnabled val="1"/>
        </dgm:presLayoutVars>
      </dgm:prSet>
      <dgm:spPr/>
      <dgm:t>
        <a:bodyPr/>
        <a:lstStyle/>
        <a:p>
          <a:endParaRPr lang="ru-RU"/>
        </a:p>
      </dgm:t>
    </dgm:pt>
    <dgm:pt modelId="{F0F9C22A-8D2F-486D-931C-12F17AD63715}" type="pres">
      <dgm:prSet presAssocID="{6B62E403-696C-4E9D-9A35-AB0ACBD1F0DD}" presName="negativeSpace" presStyleCnt="0"/>
      <dgm:spPr/>
    </dgm:pt>
    <dgm:pt modelId="{9EE29194-0DD0-4DC9-BF1E-8F1C207898D5}" type="pres">
      <dgm:prSet presAssocID="{6B62E403-696C-4E9D-9A35-AB0ACBD1F0DD}" presName="childText" presStyleLbl="conFgAcc1" presStyleIdx="0" presStyleCnt="9">
        <dgm:presLayoutVars>
          <dgm:bulletEnabled val="1"/>
        </dgm:presLayoutVars>
      </dgm:prSet>
      <dgm:spPr/>
    </dgm:pt>
    <dgm:pt modelId="{1AEF95BD-67A9-48FE-B35A-F82F68C906A3}" type="pres">
      <dgm:prSet presAssocID="{243292B4-91E0-47AA-8C72-D68C8ECC3708}" presName="spaceBetweenRectangles" presStyleCnt="0"/>
      <dgm:spPr/>
    </dgm:pt>
    <dgm:pt modelId="{4130CAF3-5DA3-4F2C-85D2-8A06B00D764E}" type="pres">
      <dgm:prSet presAssocID="{B49A3161-CD5A-47F8-A9BD-C73AA5E0361E}" presName="parentLin" presStyleCnt="0"/>
      <dgm:spPr/>
    </dgm:pt>
    <dgm:pt modelId="{7D2CB4BE-EC3E-424F-8E72-2792A5788C3E}" type="pres">
      <dgm:prSet presAssocID="{B49A3161-CD5A-47F8-A9BD-C73AA5E0361E}" presName="parentLeftMargin" presStyleLbl="node1" presStyleIdx="0" presStyleCnt="9"/>
      <dgm:spPr/>
      <dgm:t>
        <a:bodyPr/>
        <a:lstStyle/>
        <a:p>
          <a:endParaRPr lang="ru-RU"/>
        </a:p>
      </dgm:t>
    </dgm:pt>
    <dgm:pt modelId="{5DB9B09B-38CD-45BB-9E73-0E9A73F52294}" type="pres">
      <dgm:prSet presAssocID="{B49A3161-CD5A-47F8-A9BD-C73AA5E0361E}" presName="parentText" presStyleLbl="node1" presStyleIdx="1" presStyleCnt="9" custScaleX="128571">
        <dgm:presLayoutVars>
          <dgm:chMax val="0"/>
          <dgm:bulletEnabled val="1"/>
        </dgm:presLayoutVars>
      </dgm:prSet>
      <dgm:spPr/>
      <dgm:t>
        <a:bodyPr/>
        <a:lstStyle/>
        <a:p>
          <a:endParaRPr lang="ru-RU"/>
        </a:p>
      </dgm:t>
    </dgm:pt>
    <dgm:pt modelId="{F6B61922-3193-42C7-A3C6-4C07A546B351}" type="pres">
      <dgm:prSet presAssocID="{B49A3161-CD5A-47F8-A9BD-C73AA5E0361E}" presName="negativeSpace" presStyleCnt="0"/>
      <dgm:spPr/>
    </dgm:pt>
    <dgm:pt modelId="{8B4F1333-F9EF-4F85-B501-1640F3DA707F}" type="pres">
      <dgm:prSet presAssocID="{B49A3161-CD5A-47F8-A9BD-C73AA5E0361E}" presName="childText" presStyleLbl="conFgAcc1" presStyleIdx="1" presStyleCnt="9">
        <dgm:presLayoutVars>
          <dgm:bulletEnabled val="1"/>
        </dgm:presLayoutVars>
      </dgm:prSet>
      <dgm:spPr/>
    </dgm:pt>
    <dgm:pt modelId="{431920AD-07BD-497C-9180-FBC642672480}" type="pres">
      <dgm:prSet presAssocID="{250986D6-763F-4908-A97A-166AD69EE5F1}" presName="spaceBetweenRectangles" presStyleCnt="0"/>
      <dgm:spPr/>
    </dgm:pt>
    <dgm:pt modelId="{5AB53FCE-7D9B-4107-9BD9-9FA19D4ABE52}" type="pres">
      <dgm:prSet presAssocID="{6BB27104-FF1B-4594-B3CB-4F6470D0D0AC}" presName="parentLin" presStyleCnt="0"/>
      <dgm:spPr/>
    </dgm:pt>
    <dgm:pt modelId="{55561DC5-E17E-4FB2-902A-F2A501D4C372}" type="pres">
      <dgm:prSet presAssocID="{6BB27104-FF1B-4594-B3CB-4F6470D0D0AC}" presName="parentLeftMargin" presStyleLbl="node1" presStyleIdx="1" presStyleCnt="9"/>
      <dgm:spPr/>
      <dgm:t>
        <a:bodyPr/>
        <a:lstStyle/>
        <a:p>
          <a:endParaRPr lang="ru-RU"/>
        </a:p>
      </dgm:t>
    </dgm:pt>
    <dgm:pt modelId="{8C8369BF-2A0B-4EFB-9201-2E2C59E9ADCF}" type="pres">
      <dgm:prSet presAssocID="{6BB27104-FF1B-4594-B3CB-4F6470D0D0AC}" presName="parentText" presStyleLbl="node1" presStyleIdx="2" presStyleCnt="9" custScaleX="128319">
        <dgm:presLayoutVars>
          <dgm:chMax val="0"/>
          <dgm:bulletEnabled val="1"/>
        </dgm:presLayoutVars>
      </dgm:prSet>
      <dgm:spPr/>
      <dgm:t>
        <a:bodyPr/>
        <a:lstStyle/>
        <a:p>
          <a:endParaRPr lang="ru-RU"/>
        </a:p>
      </dgm:t>
    </dgm:pt>
    <dgm:pt modelId="{ACF760EE-5483-4652-9F57-625D31CF9389}" type="pres">
      <dgm:prSet presAssocID="{6BB27104-FF1B-4594-B3CB-4F6470D0D0AC}" presName="negativeSpace" presStyleCnt="0"/>
      <dgm:spPr/>
    </dgm:pt>
    <dgm:pt modelId="{5C930255-F8DA-42BA-8AD8-FA0A27F24339}" type="pres">
      <dgm:prSet presAssocID="{6BB27104-FF1B-4594-B3CB-4F6470D0D0AC}" presName="childText" presStyleLbl="conFgAcc1" presStyleIdx="2" presStyleCnt="9">
        <dgm:presLayoutVars>
          <dgm:bulletEnabled val="1"/>
        </dgm:presLayoutVars>
      </dgm:prSet>
      <dgm:spPr/>
    </dgm:pt>
    <dgm:pt modelId="{1A0403B2-C65A-4B0B-ABD1-C768461C1AB4}" type="pres">
      <dgm:prSet presAssocID="{04612757-348D-4FCF-8C11-A0869B30BEBD}" presName="spaceBetweenRectangles" presStyleCnt="0"/>
      <dgm:spPr/>
    </dgm:pt>
    <dgm:pt modelId="{F78B5F39-C7CD-4DAA-9252-D58AD5BC5F21}" type="pres">
      <dgm:prSet presAssocID="{79615E64-86CE-4398-8875-3C3ABD877581}" presName="parentLin" presStyleCnt="0"/>
      <dgm:spPr/>
    </dgm:pt>
    <dgm:pt modelId="{7EEADBAD-6DC8-4968-9C01-9CBEAFC61096}" type="pres">
      <dgm:prSet presAssocID="{79615E64-86CE-4398-8875-3C3ABD877581}" presName="parentLeftMargin" presStyleLbl="node1" presStyleIdx="2" presStyleCnt="9"/>
      <dgm:spPr/>
      <dgm:t>
        <a:bodyPr/>
        <a:lstStyle/>
        <a:p>
          <a:endParaRPr lang="ru-RU"/>
        </a:p>
      </dgm:t>
    </dgm:pt>
    <dgm:pt modelId="{880A33C6-310D-43BA-9E22-D17D9ED2D52C}" type="pres">
      <dgm:prSet presAssocID="{79615E64-86CE-4398-8875-3C3ABD877581}" presName="parentText" presStyleLbl="node1" presStyleIdx="3" presStyleCnt="9" custScaleX="128571">
        <dgm:presLayoutVars>
          <dgm:chMax val="0"/>
          <dgm:bulletEnabled val="1"/>
        </dgm:presLayoutVars>
      </dgm:prSet>
      <dgm:spPr/>
      <dgm:t>
        <a:bodyPr/>
        <a:lstStyle/>
        <a:p>
          <a:endParaRPr lang="ru-RU"/>
        </a:p>
      </dgm:t>
    </dgm:pt>
    <dgm:pt modelId="{AA2594DA-F53F-429C-9EE5-8D79AEFA06FC}" type="pres">
      <dgm:prSet presAssocID="{79615E64-86CE-4398-8875-3C3ABD877581}" presName="negativeSpace" presStyleCnt="0"/>
      <dgm:spPr/>
    </dgm:pt>
    <dgm:pt modelId="{31A8683D-5370-4BB2-BDDC-880EAA1EEEB9}" type="pres">
      <dgm:prSet presAssocID="{79615E64-86CE-4398-8875-3C3ABD877581}" presName="childText" presStyleLbl="conFgAcc1" presStyleIdx="3" presStyleCnt="9">
        <dgm:presLayoutVars>
          <dgm:bulletEnabled val="1"/>
        </dgm:presLayoutVars>
      </dgm:prSet>
      <dgm:spPr/>
    </dgm:pt>
    <dgm:pt modelId="{A2F849DB-EEF2-4C18-A519-E9F4D41362D7}" type="pres">
      <dgm:prSet presAssocID="{CEC72529-2E7E-497D-A8E5-38F118ED6394}" presName="spaceBetweenRectangles" presStyleCnt="0"/>
      <dgm:spPr/>
    </dgm:pt>
    <dgm:pt modelId="{B66AE8CD-49E5-4FA7-8963-2CD866E697CD}" type="pres">
      <dgm:prSet presAssocID="{D13DB101-897B-4C00-9DD5-579AD998391E}" presName="parentLin" presStyleCnt="0"/>
      <dgm:spPr/>
    </dgm:pt>
    <dgm:pt modelId="{B0995246-33B8-4A33-B743-0311367F37A5}" type="pres">
      <dgm:prSet presAssocID="{D13DB101-897B-4C00-9DD5-579AD998391E}" presName="parentLeftMargin" presStyleLbl="node1" presStyleIdx="3" presStyleCnt="9"/>
      <dgm:spPr/>
      <dgm:t>
        <a:bodyPr/>
        <a:lstStyle/>
        <a:p>
          <a:endParaRPr lang="ru-RU"/>
        </a:p>
      </dgm:t>
    </dgm:pt>
    <dgm:pt modelId="{2627B034-2DCE-4BC4-A309-FA34B94FD4FC}" type="pres">
      <dgm:prSet presAssocID="{D13DB101-897B-4C00-9DD5-579AD998391E}" presName="parentText" presStyleLbl="node1" presStyleIdx="4" presStyleCnt="9" custScaleX="128572">
        <dgm:presLayoutVars>
          <dgm:chMax val="0"/>
          <dgm:bulletEnabled val="1"/>
        </dgm:presLayoutVars>
      </dgm:prSet>
      <dgm:spPr/>
      <dgm:t>
        <a:bodyPr/>
        <a:lstStyle/>
        <a:p>
          <a:endParaRPr lang="ru-RU"/>
        </a:p>
      </dgm:t>
    </dgm:pt>
    <dgm:pt modelId="{6BAEF9AB-9A2F-4A97-8799-F7DEDED4E600}" type="pres">
      <dgm:prSet presAssocID="{D13DB101-897B-4C00-9DD5-579AD998391E}" presName="negativeSpace" presStyleCnt="0"/>
      <dgm:spPr/>
    </dgm:pt>
    <dgm:pt modelId="{18A4E615-59D2-42EA-99F1-067143357247}" type="pres">
      <dgm:prSet presAssocID="{D13DB101-897B-4C00-9DD5-579AD998391E}" presName="childText" presStyleLbl="conFgAcc1" presStyleIdx="4" presStyleCnt="9">
        <dgm:presLayoutVars>
          <dgm:bulletEnabled val="1"/>
        </dgm:presLayoutVars>
      </dgm:prSet>
      <dgm:spPr/>
    </dgm:pt>
    <dgm:pt modelId="{A7D54A97-0E7D-45F0-848A-36662B9695D0}" type="pres">
      <dgm:prSet presAssocID="{C55D6B16-8F36-40D5-8288-35F4CB78BAC7}" presName="spaceBetweenRectangles" presStyleCnt="0"/>
      <dgm:spPr/>
    </dgm:pt>
    <dgm:pt modelId="{D33389B3-F96A-4FAB-B645-F4C22853E767}" type="pres">
      <dgm:prSet presAssocID="{9F461CA7-A90D-4689-8C59-CF733D5F4DFF}" presName="parentLin" presStyleCnt="0"/>
      <dgm:spPr/>
    </dgm:pt>
    <dgm:pt modelId="{C7AA96C6-935C-430C-8909-C349D022870E}" type="pres">
      <dgm:prSet presAssocID="{9F461CA7-A90D-4689-8C59-CF733D5F4DFF}" presName="parentLeftMargin" presStyleLbl="node1" presStyleIdx="4" presStyleCnt="9"/>
      <dgm:spPr/>
      <dgm:t>
        <a:bodyPr/>
        <a:lstStyle/>
        <a:p>
          <a:endParaRPr lang="ru-RU"/>
        </a:p>
      </dgm:t>
    </dgm:pt>
    <dgm:pt modelId="{27E4FD1B-DD43-4FDF-97C7-6424FE2445A2}" type="pres">
      <dgm:prSet presAssocID="{9F461CA7-A90D-4689-8C59-CF733D5F4DFF}" presName="parentText" presStyleLbl="node1" presStyleIdx="5" presStyleCnt="9" custScaleX="128571">
        <dgm:presLayoutVars>
          <dgm:chMax val="0"/>
          <dgm:bulletEnabled val="1"/>
        </dgm:presLayoutVars>
      </dgm:prSet>
      <dgm:spPr/>
      <dgm:t>
        <a:bodyPr/>
        <a:lstStyle/>
        <a:p>
          <a:endParaRPr lang="ru-RU"/>
        </a:p>
      </dgm:t>
    </dgm:pt>
    <dgm:pt modelId="{9731C4CF-014B-46E6-BCD6-555629E964C4}" type="pres">
      <dgm:prSet presAssocID="{9F461CA7-A90D-4689-8C59-CF733D5F4DFF}" presName="negativeSpace" presStyleCnt="0"/>
      <dgm:spPr/>
    </dgm:pt>
    <dgm:pt modelId="{EAA78318-36C5-4ABF-9A96-553EDA6DC9E3}" type="pres">
      <dgm:prSet presAssocID="{9F461CA7-A90D-4689-8C59-CF733D5F4DFF}" presName="childText" presStyleLbl="conFgAcc1" presStyleIdx="5" presStyleCnt="9">
        <dgm:presLayoutVars>
          <dgm:bulletEnabled val="1"/>
        </dgm:presLayoutVars>
      </dgm:prSet>
      <dgm:spPr/>
    </dgm:pt>
    <dgm:pt modelId="{EE2EB10C-9057-410B-B069-9D51A8D74032}" type="pres">
      <dgm:prSet presAssocID="{F94BB0C8-FA44-402D-8D46-4F97C1EBA6F1}" presName="spaceBetweenRectangles" presStyleCnt="0"/>
      <dgm:spPr/>
    </dgm:pt>
    <dgm:pt modelId="{1C029C2B-04F8-473C-B3A0-B48AE3C95B47}" type="pres">
      <dgm:prSet presAssocID="{5B7C7AB2-4B6D-408F-BFF5-AEAD8232FA9A}" presName="parentLin" presStyleCnt="0"/>
      <dgm:spPr/>
    </dgm:pt>
    <dgm:pt modelId="{549844F5-D46A-404E-B918-BA01333C1567}" type="pres">
      <dgm:prSet presAssocID="{5B7C7AB2-4B6D-408F-BFF5-AEAD8232FA9A}" presName="parentLeftMargin" presStyleLbl="node1" presStyleIdx="5" presStyleCnt="9"/>
      <dgm:spPr/>
      <dgm:t>
        <a:bodyPr/>
        <a:lstStyle/>
        <a:p>
          <a:endParaRPr lang="ru-RU"/>
        </a:p>
      </dgm:t>
    </dgm:pt>
    <dgm:pt modelId="{DCFEE11B-8E38-4A1F-B7B6-16D4C672AA12}" type="pres">
      <dgm:prSet presAssocID="{5B7C7AB2-4B6D-408F-BFF5-AEAD8232FA9A}" presName="parentText" presStyleLbl="node1" presStyleIdx="6" presStyleCnt="9" custScaleX="128572">
        <dgm:presLayoutVars>
          <dgm:chMax val="0"/>
          <dgm:bulletEnabled val="1"/>
        </dgm:presLayoutVars>
      </dgm:prSet>
      <dgm:spPr/>
      <dgm:t>
        <a:bodyPr/>
        <a:lstStyle/>
        <a:p>
          <a:endParaRPr lang="ru-RU"/>
        </a:p>
      </dgm:t>
    </dgm:pt>
    <dgm:pt modelId="{E2B871F1-47D2-42A7-A21B-CC55BD648D45}" type="pres">
      <dgm:prSet presAssocID="{5B7C7AB2-4B6D-408F-BFF5-AEAD8232FA9A}" presName="negativeSpace" presStyleCnt="0"/>
      <dgm:spPr/>
    </dgm:pt>
    <dgm:pt modelId="{7E63D339-C67C-409C-8392-8392D1B71DC3}" type="pres">
      <dgm:prSet presAssocID="{5B7C7AB2-4B6D-408F-BFF5-AEAD8232FA9A}" presName="childText" presStyleLbl="conFgAcc1" presStyleIdx="6" presStyleCnt="9">
        <dgm:presLayoutVars>
          <dgm:bulletEnabled val="1"/>
        </dgm:presLayoutVars>
      </dgm:prSet>
      <dgm:spPr/>
    </dgm:pt>
    <dgm:pt modelId="{948B33E2-8183-469F-9558-7323882EFFF8}" type="pres">
      <dgm:prSet presAssocID="{B430A960-0E08-42AB-A31B-55367BA9CE3B}" presName="spaceBetweenRectangles" presStyleCnt="0"/>
      <dgm:spPr/>
    </dgm:pt>
    <dgm:pt modelId="{D8F75E1F-2E5B-4A82-A2E4-18DC598946F1}" type="pres">
      <dgm:prSet presAssocID="{5D11381A-FE7F-4556-941D-FB88446EA0CF}" presName="parentLin" presStyleCnt="0"/>
      <dgm:spPr/>
    </dgm:pt>
    <dgm:pt modelId="{44878DF8-94BC-4AB3-8DFE-47BDC1388D65}" type="pres">
      <dgm:prSet presAssocID="{5D11381A-FE7F-4556-941D-FB88446EA0CF}" presName="parentLeftMargin" presStyleLbl="node1" presStyleIdx="6" presStyleCnt="9"/>
      <dgm:spPr/>
      <dgm:t>
        <a:bodyPr/>
        <a:lstStyle/>
        <a:p>
          <a:endParaRPr lang="ru-RU"/>
        </a:p>
      </dgm:t>
    </dgm:pt>
    <dgm:pt modelId="{64BF70F6-BD16-42A7-BF4C-529C40127124}" type="pres">
      <dgm:prSet presAssocID="{5D11381A-FE7F-4556-941D-FB88446EA0CF}" presName="parentText" presStyleLbl="node1" presStyleIdx="7" presStyleCnt="9" custScaleX="128571">
        <dgm:presLayoutVars>
          <dgm:chMax val="0"/>
          <dgm:bulletEnabled val="1"/>
        </dgm:presLayoutVars>
      </dgm:prSet>
      <dgm:spPr/>
      <dgm:t>
        <a:bodyPr/>
        <a:lstStyle/>
        <a:p>
          <a:endParaRPr lang="ru-RU"/>
        </a:p>
      </dgm:t>
    </dgm:pt>
    <dgm:pt modelId="{D9C5247D-9BB6-4ACF-B1B1-3E000589F34C}" type="pres">
      <dgm:prSet presAssocID="{5D11381A-FE7F-4556-941D-FB88446EA0CF}" presName="negativeSpace" presStyleCnt="0"/>
      <dgm:spPr/>
    </dgm:pt>
    <dgm:pt modelId="{46BEE747-E907-4BB3-A723-0B80ECBF3481}" type="pres">
      <dgm:prSet presAssocID="{5D11381A-FE7F-4556-941D-FB88446EA0CF}" presName="childText" presStyleLbl="conFgAcc1" presStyleIdx="7" presStyleCnt="9">
        <dgm:presLayoutVars>
          <dgm:bulletEnabled val="1"/>
        </dgm:presLayoutVars>
      </dgm:prSet>
      <dgm:spPr/>
    </dgm:pt>
    <dgm:pt modelId="{1EE2F68F-5618-4654-A092-36328F4EEFDE}" type="pres">
      <dgm:prSet presAssocID="{2E1BF5F9-28F9-44D4-999D-14B895F6FFFB}" presName="spaceBetweenRectangles" presStyleCnt="0"/>
      <dgm:spPr/>
    </dgm:pt>
    <dgm:pt modelId="{7F22996B-193D-4BF2-A2FB-DA7445969973}" type="pres">
      <dgm:prSet presAssocID="{86735F37-B0C9-428C-8673-7A228CDCD12A}" presName="parentLin" presStyleCnt="0"/>
      <dgm:spPr/>
    </dgm:pt>
    <dgm:pt modelId="{180FCFC4-5248-4771-8590-29596C0AEEB7}" type="pres">
      <dgm:prSet presAssocID="{86735F37-B0C9-428C-8673-7A228CDCD12A}" presName="parentLeftMargin" presStyleLbl="node1" presStyleIdx="7" presStyleCnt="9"/>
      <dgm:spPr/>
      <dgm:t>
        <a:bodyPr/>
        <a:lstStyle/>
        <a:p>
          <a:endParaRPr lang="ru-RU"/>
        </a:p>
      </dgm:t>
    </dgm:pt>
    <dgm:pt modelId="{BA51DBCD-42B4-4581-BF0D-CBC61849CC70}" type="pres">
      <dgm:prSet presAssocID="{86735F37-B0C9-428C-8673-7A228CDCD12A}" presName="parentText" presStyleLbl="node1" presStyleIdx="8" presStyleCnt="9" custScaleX="128571">
        <dgm:presLayoutVars>
          <dgm:chMax val="0"/>
          <dgm:bulletEnabled val="1"/>
        </dgm:presLayoutVars>
      </dgm:prSet>
      <dgm:spPr/>
      <dgm:t>
        <a:bodyPr/>
        <a:lstStyle/>
        <a:p>
          <a:endParaRPr lang="ru-RU"/>
        </a:p>
      </dgm:t>
    </dgm:pt>
    <dgm:pt modelId="{F575B90A-3BD8-41AA-A6AD-32E2289D9EAC}" type="pres">
      <dgm:prSet presAssocID="{86735F37-B0C9-428C-8673-7A228CDCD12A}" presName="negativeSpace" presStyleCnt="0"/>
      <dgm:spPr/>
    </dgm:pt>
    <dgm:pt modelId="{2CCFF5EB-39CD-421C-B3F6-91BE27A64863}" type="pres">
      <dgm:prSet presAssocID="{86735F37-B0C9-428C-8673-7A228CDCD12A}" presName="childText" presStyleLbl="conFgAcc1" presStyleIdx="8" presStyleCnt="9">
        <dgm:presLayoutVars>
          <dgm:bulletEnabled val="1"/>
        </dgm:presLayoutVars>
      </dgm:prSet>
      <dgm:spPr/>
    </dgm:pt>
  </dgm:ptLst>
  <dgm:cxnLst>
    <dgm:cxn modelId="{ABDE5F38-BC49-41C4-AA2C-ACCCB19F5B98}" type="presOf" srcId="{D13DB101-897B-4C00-9DD5-579AD998391E}" destId="{B0995246-33B8-4A33-B743-0311367F37A5}" srcOrd="0" destOrd="0" presId="urn:microsoft.com/office/officeart/2005/8/layout/list1"/>
    <dgm:cxn modelId="{DD385392-98F0-4B9B-AE30-239E65B2BCDD}" type="presOf" srcId="{5B7C7AB2-4B6D-408F-BFF5-AEAD8232FA9A}" destId="{549844F5-D46A-404E-B918-BA01333C1567}" srcOrd="0" destOrd="0" presId="urn:microsoft.com/office/officeart/2005/8/layout/list1"/>
    <dgm:cxn modelId="{4287A7BA-4861-421C-90B0-ECB85A9861A3}" type="presOf" srcId="{B49A3161-CD5A-47F8-A9BD-C73AA5E0361E}" destId="{7D2CB4BE-EC3E-424F-8E72-2792A5788C3E}" srcOrd="0" destOrd="0" presId="urn:microsoft.com/office/officeart/2005/8/layout/list1"/>
    <dgm:cxn modelId="{D25C8417-8EEA-4A65-BE02-DD39B7D97B00}" srcId="{71B19106-6CA7-4F22-8734-D5033FBF4369}" destId="{6B62E403-696C-4E9D-9A35-AB0ACBD1F0DD}" srcOrd="0" destOrd="0" parTransId="{D81BABEC-FF0A-46C7-9FFC-377F151A5496}" sibTransId="{243292B4-91E0-47AA-8C72-D68C8ECC3708}"/>
    <dgm:cxn modelId="{B6C3D8B7-6D89-4083-84FB-E1B85EB60CDC}" srcId="{71B19106-6CA7-4F22-8734-D5033FBF4369}" destId="{86735F37-B0C9-428C-8673-7A228CDCD12A}" srcOrd="8" destOrd="0" parTransId="{5BE0371D-C7EC-4800-BF8A-22D349CA3CDC}" sibTransId="{6E89E10A-4E65-499D-B2AE-0CBD7CCADA0E}"/>
    <dgm:cxn modelId="{36F5E351-1CDB-4E91-8BF5-BB5F810771AB}" srcId="{71B19106-6CA7-4F22-8734-D5033FBF4369}" destId="{6BB27104-FF1B-4594-B3CB-4F6470D0D0AC}" srcOrd="2" destOrd="0" parTransId="{3F575E6D-2015-4564-9A59-CF6899D31640}" sibTransId="{04612757-348D-4FCF-8C11-A0869B30BEBD}"/>
    <dgm:cxn modelId="{479605DE-BD93-48E6-A96D-68DB5D69A67B}" type="presOf" srcId="{86735F37-B0C9-428C-8673-7A228CDCD12A}" destId="{BA51DBCD-42B4-4581-BF0D-CBC61849CC70}" srcOrd="1" destOrd="0" presId="urn:microsoft.com/office/officeart/2005/8/layout/list1"/>
    <dgm:cxn modelId="{3D9F4478-9A62-4A4A-AAFE-4075487E55F5}" srcId="{71B19106-6CA7-4F22-8734-D5033FBF4369}" destId="{9F461CA7-A90D-4689-8C59-CF733D5F4DFF}" srcOrd="5" destOrd="0" parTransId="{424CF673-1DAC-4FB3-BE7B-E4C933333232}" sibTransId="{F94BB0C8-FA44-402D-8D46-4F97C1EBA6F1}"/>
    <dgm:cxn modelId="{8D587536-5973-44E3-BB48-A8B1E3C31BAF}" type="presOf" srcId="{79615E64-86CE-4398-8875-3C3ABD877581}" destId="{880A33C6-310D-43BA-9E22-D17D9ED2D52C}" srcOrd="1" destOrd="0" presId="urn:microsoft.com/office/officeart/2005/8/layout/list1"/>
    <dgm:cxn modelId="{0FA1C825-7A46-4E28-8EC1-E688788F4EE1}" srcId="{71B19106-6CA7-4F22-8734-D5033FBF4369}" destId="{5B7C7AB2-4B6D-408F-BFF5-AEAD8232FA9A}" srcOrd="6" destOrd="0" parTransId="{EF645734-13EE-4C3B-AF43-8C2924D43AE6}" sibTransId="{B430A960-0E08-42AB-A31B-55367BA9CE3B}"/>
    <dgm:cxn modelId="{AEB63389-45D3-4B9F-AD0B-B041216FD26F}" type="presOf" srcId="{5D11381A-FE7F-4556-941D-FB88446EA0CF}" destId="{44878DF8-94BC-4AB3-8DFE-47BDC1388D65}" srcOrd="0" destOrd="0" presId="urn:microsoft.com/office/officeart/2005/8/layout/list1"/>
    <dgm:cxn modelId="{5E261DC3-90EA-45D6-B578-0CDDD7F0C547}" type="presOf" srcId="{71B19106-6CA7-4F22-8734-D5033FBF4369}" destId="{3A840388-2991-487E-B2D9-47DCD7107AAC}" srcOrd="0" destOrd="0" presId="urn:microsoft.com/office/officeart/2005/8/layout/list1"/>
    <dgm:cxn modelId="{F7886933-D51F-4B5D-BD2C-CC4C5372CF66}" type="presOf" srcId="{6BB27104-FF1B-4594-B3CB-4F6470D0D0AC}" destId="{55561DC5-E17E-4FB2-902A-F2A501D4C372}" srcOrd="0" destOrd="0" presId="urn:microsoft.com/office/officeart/2005/8/layout/list1"/>
    <dgm:cxn modelId="{0B3A369F-07ED-444A-BA55-51AE7960BFE0}" srcId="{71B19106-6CA7-4F22-8734-D5033FBF4369}" destId="{D13DB101-897B-4C00-9DD5-579AD998391E}" srcOrd="4" destOrd="0" parTransId="{B05B005F-3E0B-4A65-AFE4-551ACA33C947}" sibTransId="{C55D6B16-8F36-40D5-8288-35F4CB78BAC7}"/>
    <dgm:cxn modelId="{00B9626F-F091-41F1-906B-91C8046C5481}" type="presOf" srcId="{6B62E403-696C-4E9D-9A35-AB0ACBD1F0DD}" destId="{6B45A6D4-7A33-4A1D-A790-6337724CE4A2}" srcOrd="1" destOrd="0" presId="urn:microsoft.com/office/officeart/2005/8/layout/list1"/>
    <dgm:cxn modelId="{B685D08B-12E0-4938-8EDC-C8F3DCD9F32F}" type="presOf" srcId="{86735F37-B0C9-428C-8673-7A228CDCD12A}" destId="{180FCFC4-5248-4771-8590-29596C0AEEB7}" srcOrd="0" destOrd="0" presId="urn:microsoft.com/office/officeart/2005/8/layout/list1"/>
    <dgm:cxn modelId="{74D54F1B-FE9D-4C73-B456-EAF2730ADBEE}" type="presOf" srcId="{9F461CA7-A90D-4689-8C59-CF733D5F4DFF}" destId="{C7AA96C6-935C-430C-8909-C349D022870E}" srcOrd="0" destOrd="0" presId="urn:microsoft.com/office/officeart/2005/8/layout/list1"/>
    <dgm:cxn modelId="{7E73F978-5885-4AFD-B6CB-9B8BA7C27940}" srcId="{71B19106-6CA7-4F22-8734-D5033FBF4369}" destId="{B49A3161-CD5A-47F8-A9BD-C73AA5E0361E}" srcOrd="1" destOrd="0" parTransId="{8596E104-6A34-4AE5-96C1-0A85C7F5AFB6}" sibTransId="{250986D6-763F-4908-A97A-166AD69EE5F1}"/>
    <dgm:cxn modelId="{A73E0ACC-6D4F-494D-80C7-9999C2FC09B0}" type="presOf" srcId="{B49A3161-CD5A-47F8-A9BD-C73AA5E0361E}" destId="{5DB9B09B-38CD-45BB-9E73-0E9A73F52294}" srcOrd="1" destOrd="0" presId="urn:microsoft.com/office/officeart/2005/8/layout/list1"/>
    <dgm:cxn modelId="{159D7918-6BFA-4B98-AC1D-69C351714F88}" type="presOf" srcId="{5D11381A-FE7F-4556-941D-FB88446EA0CF}" destId="{64BF70F6-BD16-42A7-BF4C-529C40127124}" srcOrd="1" destOrd="0" presId="urn:microsoft.com/office/officeart/2005/8/layout/list1"/>
    <dgm:cxn modelId="{5B03CBE4-F2F2-4D6B-8510-FF1DDAD43436}" type="presOf" srcId="{79615E64-86CE-4398-8875-3C3ABD877581}" destId="{7EEADBAD-6DC8-4968-9C01-9CBEAFC61096}" srcOrd="0" destOrd="0" presId="urn:microsoft.com/office/officeart/2005/8/layout/list1"/>
    <dgm:cxn modelId="{E572E231-D455-4A09-806F-0AFBB846E14B}" type="presOf" srcId="{9F461CA7-A90D-4689-8C59-CF733D5F4DFF}" destId="{27E4FD1B-DD43-4FDF-97C7-6424FE2445A2}" srcOrd="1" destOrd="0" presId="urn:microsoft.com/office/officeart/2005/8/layout/list1"/>
    <dgm:cxn modelId="{3007AD4C-D203-4107-B307-974623C9538B}" type="presOf" srcId="{6B62E403-696C-4E9D-9A35-AB0ACBD1F0DD}" destId="{1D03EAE7-BCDE-4D56-ACB7-B4D0A221FF54}" srcOrd="0" destOrd="0" presId="urn:microsoft.com/office/officeart/2005/8/layout/list1"/>
    <dgm:cxn modelId="{A7667B8A-8BAE-48F4-951E-14366E787AC4}" type="presOf" srcId="{6BB27104-FF1B-4594-B3CB-4F6470D0D0AC}" destId="{8C8369BF-2A0B-4EFB-9201-2E2C59E9ADCF}" srcOrd="1" destOrd="0" presId="urn:microsoft.com/office/officeart/2005/8/layout/list1"/>
    <dgm:cxn modelId="{3B404EC5-6A10-45F3-A1BB-22ACC7434361}" srcId="{71B19106-6CA7-4F22-8734-D5033FBF4369}" destId="{79615E64-86CE-4398-8875-3C3ABD877581}" srcOrd="3" destOrd="0" parTransId="{C3918363-26F1-4F9E-813D-0BF22316CC6C}" sibTransId="{CEC72529-2E7E-497D-A8E5-38F118ED6394}"/>
    <dgm:cxn modelId="{0596720F-9CF9-432A-B39D-6BBE01F83374}" type="presOf" srcId="{D13DB101-897B-4C00-9DD5-579AD998391E}" destId="{2627B034-2DCE-4BC4-A309-FA34B94FD4FC}" srcOrd="1" destOrd="0" presId="urn:microsoft.com/office/officeart/2005/8/layout/list1"/>
    <dgm:cxn modelId="{B48716A9-0D4B-4AD4-AEE2-CFD1588ADBFB}" type="presOf" srcId="{5B7C7AB2-4B6D-408F-BFF5-AEAD8232FA9A}" destId="{DCFEE11B-8E38-4A1F-B7B6-16D4C672AA12}" srcOrd="1" destOrd="0" presId="urn:microsoft.com/office/officeart/2005/8/layout/list1"/>
    <dgm:cxn modelId="{72D8834A-4942-4590-BB87-F0112F03EA1F}" srcId="{71B19106-6CA7-4F22-8734-D5033FBF4369}" destId="{5D11381A-FE7F-4556-941D-FB88446EA0CF}" srcOrd="7" destOrd="0" parTransId="{29D98174-B2ED-43CD-867C-CDB173265232}" sibTransId="{2E1BF5F9-28F9-44D4-999D-14B895F6FFFB}"/>
    <dgm:cxn modelId="{E12EE0C2-431B-41E5-B57A-84D433E344BB}" type="presParOf" srcId="{3A840388-2991-487E-B2D9-47DCD7107AAC}" destId="{5FFDFD6E-D810-4A34-BEE2-7E3860EB517D}" srcOrd="0" destOrd="0" presId="urn:microsoft.com/office/officeart/2005/8/layout/list1"/>
    <dgm:cxn modelId="{12716D9E-D664-4A79-95DD-345A8CC0B020}" type="presParOf" srcId="{5FFDFD6E-D810-4A34-BEE2-7E3860EB517D}" destId="{1D03EAE7-BCDE-4D56-ACB7-B4D0A221FF54}" srcOrd="0" destOrd="0" presId="urn:microsoft.com/office/officeart/2005/8/layout/list1"/>
    <dgm:cxn modelId="{0C6AC8A9-DDA6-4B83-A43F-A8F972E15E2A}" type="presParOf" srcId="{5FFDFD6E-D810-4A34-BEE2-7E3860EB517D}" destId="{6B45A6D4-7A33-4A1D-A790-6337724CE4A2}" srcOrd="1" destOrd="0" presId="urn:microsoft.com/office/officeart/2005/8/layout/list1"/>
    <dgm:cxn modelId="{E3EDF46B-20C2-4341-A704-51054E5EF6F3}" type="presParOf" srcId="{3A840388-2991-487E-B2D9-47DCD7107AAC}" destId="{F0F9C22A-8D2F-486D-931C-12F17AD63715}" srcOrd="1" destOrd="0" presId="urn:microsoft.com/office/officeart/2005/8/layout/list1"/>
    <dgm:cxn modelId="{1577E899-7D09-4DAB-A533-5B3BE2D5A676}" type="presParOf" srcId="{3A840388-2991-487E-B2D9-47DCD7107AAC}" destId="{9EE29194-0DD0-4DC9-BF1E-8F1C207898D5}" srcOrd="2" destOrd="0" presId="urn:microsoft.com/office/officeart/2005/8/layout/list1"/>
    <dgm:cxn modelId="{080E5851-94DC-4632-BAAC-ADA3D2A14DFC}" type="presParOf" srcId="{3A840388-2991-487E-B2D9-47DCD7107AAC}" destId="{1AEF95BD-67A9-48FE-B35A-F82F68C906A3}" srcOrd="3" destOrd="0" presId="urn:microsoft.com/office/officeart/2005/8/layout/list1"/>
    <dgm:cxn modelId="{51A9B0D7-23C4-43C3-AC80-05AAECA10398}" type="presParOf" srcId="{3A840388-2991-487E-B2D9-47DCD7107AAC}" destId="{4130CAF3-5DA3-4F2C-85D2-8A06B00D764E}" srcOrd="4" destOrd="0" presId="urn:microsoft.com/office/officeart/2005/8/layout/list1"/>
    <dgm:cxn modelId="{943044D6-F585-4ACC-B975-D862C130B965}" type="presParOf" srcId="{4130CAF3-5DA3-4F2C-85D2-8A06B00D764E}" destId="{7D2CB4BE-EC3E-424F-8E72-2792A5788C3E}" srcOrd="0" destOrd="0" presId="urn:microsoft.com/office/officeart/2005/8/layout/list1"/>
    <dgm:cxn modelId="{5E6734B2-F8E6-4288-807D-77A92FD49FED}" type="presParOf" srcId="{4130CAF3-5DA3-4F2C-85D2-8A06B00D764E}" destId="{5DB9B09B-38CD-45BB-9E73-0E9A73F52294}" srcOrd="1" destOrd="0" presId="urn:microsoft.com/office/officeart/2005/8/layout/list1"/>
    <dgm:cxn modelId="{E87F55D0-9F92-4612-8426-104C8D23F283}" type="presParOf" srcId="{3A840388-2991-487E-B2D9-47DCD7107AAC}" destId="{F6B61922-3193-42C7-A3C6-4C07A546B351}" srcOrd="5" destOrd="0" presId="urn:microsoft.com/office/officeart/2005/8/layout/list1"/>
    <dgm:cxn modelId="{69B92F04-2E1D-4335-94BD-8105DBFB1B9C}" type="presParOf" srcId="{3A840388-2991-487E-B2D9-47DCD7107AAC}" destId="{8B4F1333-F9EF-4F85-B501-1640F3DA707F}" srcOrd="6" destOrd="0" presId="urn:microsoft.com/office/officeart/2005/8/layout/list1"/>
    <dgm:cxn modelId="{401C6A21-A041-46C7-BFBF-C86E1C9A2883}" type="presParOf" srcId="{3A840388-2991-487E-B2D9-47DCD7107AAC}" destId="{431920AD-07BD-497C-9180-FBC642672480}" srcOrd="7" destOrd="0" presId="urn:microsoft.com/office/officeart/2005/8/layout/list1"/>
    <dgm:cxn modelId="{CDFEBF34-6F58-4782-A577-4FEA6EE80C24}" type="presParOf" srcId="{3A840388-2991-487E-B2D9-47DCD7107AAC}" destId="{5AB53FCE-7D9B-4107-9BD9-9FA19D4ABE52}" srcOrd="8" destOrd="0" presId="urn:microsoft.com/office/officeart/2005/8/layout/list1"/>
    <dgm:cxn modelId="{B4CD06B0-2BA0-4DAD-8CFE-EE351A08D079}" type="presParOf" srcId="{5AB53FCE-7D9B-4107-9BD9-9FA19D4ABE52}" destId="{55561DC5-E17E-4FB2-902A-F2A501D4C372}" srcOrd="0" destOrd="0" presId="urn:microsoft.com/office/officeart/2005/8/layout/list1"/>
    <dgm:cxn modelId="{1D439D3F-2A77-4098-B288-A22417B251E4}" type="presParOf" srcId="{5AB53FCE-7D9B-4107-9BD9-9FA19D4ABE52}" destId="{8C8369BF-2A0B-4EFB-9201-2E2C59E9ADCF}" srcOrd="1" destOrd="0" presId="urn:microsoft.com/office/officeart/2005/8/layout/list1"/>
    <dgm:cxn modelId="{9B74CEA9-6A40-4E1E-87A2-7F9E558CCAAF}" type="presParOf" srcId="{3A840388-2991-487E-B2D9-47DCD7107AAC}" destId="{ACF760EE-5483-4652-9F57-625D31CF9389}" srcOrd="9" destOrd="0" presId="urn:microsoft.com/office/officeart/2005/8/layout/list1"/>
    <dgm:cxn modelId="{6F000914-4E75-4CC5-A363-88F235325045}" type="presParOf" srcId="{3A840388-2991-487E-B2D9-47DCD7107AAC}" destId="{5C930255-F8DA-42BA-8AD8-FA0A27F24339}" srcOrd="10" destOrd="0" presId="urn:microsoft.com/office/officeart/2005/8/layout/list1"/>
    <dgm:cxn modelId="{C573323C-DBB3-44CF-82CB-0A00458CDF89}" type="presParOf" srcId="{3A840388-2991-487E-B2D9-47DCD7107AAC}" destId="{1A0403B2-C65A-4B0B-ABD1-C768461C1AB4}" srcOrd="11" destOrd="0" presId="urn:microsoft.com/office/officeart/2005/8/layout/list1"/>
    <dgm:cxn modelId="{9DA15FCA-DBF1-40D4-B650-75BC99C72BE9}" type="presParOf" srcId="{3A840388-2991-487E-B2D9-47DCD7107AAC}" destId="{F78B5F39-C7CD-4DAA-9252-D58AD5BC5F21}" srcOrd="12" destOrd="0" presId="urn:microsoft.com/office/officeart/2005/8/layout/list1"/>
    <dgm:cxn modelId="{35D1E968-F6CC-475F-909B-98C105D3750C}" type="presParOf" srcId="{F78B5F39-C7CD-4DAA-9252-D58AD5BC5F21}" destId="{7EEADBAD-6DC8-4968-9C01-9CBEAFC61096}" srcOrd="0" destOrd="0" presId="urn:microsoft.com/office/officeart/2005/8/layout/list1"/>
    <dgm:cxn modelId="{9A4192B3-8CC2-4407-B8E5-B8BF9817EFC1}" type="presParOf" srcId="{F78B5F39-C7CD-4DAA-9252-D58AD5BC5F21}" destId="{880A33C6-310D-43BA-9E22-D17D9ED2D52C}" srcOrd="1" destOrd="0" presId="urn:microsoft.com/office/officeart/2005/8/layout/list1"/>
    <dgm:cxn modelId="{F7E917E4-D72D-4E91-A80E-EDF961190A07}" type="presParOf" srcId="{3A840388-2991-487E-B2D9-47DCD7107AAC}" destId="{AA2594DA-F53F-429C-9EE5-8D79AEFA06FC}" srcOrd="13" destOrd="0" presId="urn:microsoft.com/office/officeart/2005/8/layout/list1"/>
    <dgm:cxn modelId="{BCFF9008-5157-4B79-9104-496A67B4BA9E}" type="presParOf" srcId="{3A840388-2991-487E-B2D9-47DCD7107AAC}" destId="{31A8683D-5370-4BB2-BDDC-880EAA1EEEB9}" srcOrd="14" destOrd="0" presId="urn:microsoft.com/office/officeart/2005/8/layout/list1"/>
    <dgm:cxn modelId="{939A21BF-D681-4C1F-86D0-2D6741F215C1}" type="presParOf" srcId="{3A840388-2991-487E-B2D9-47DCD7107AAC}" destId="{A2F849DB-EEF2-4C18-A519-E9F4D41362D7}" srcOrd="15" destOrd="0" presId="urn:microsoft.com/office/officeart/2005/8/layout/list1"/>
    <dgm:cxn modelId="{3EE0E36F-B2AD-4892-B257-EEDE600B2B42}" type="presParOf" srcId="{3A840388-2991-487E-B2D9-47DCD7107AAC}" destId="{B66AE8CD-49E5-4FA7-8963-2CD866E697CD}" srcOrd="16" destOrd="0" presId="urn:microsoft.com/office/officeart/2005/8/layout/list1"/>
    <dgm:cxn modelId="{07FA35A2-4F08-4FFB-9859-294F921D2372}" type="presParOf" srcId="{B66AE8CD-49E5-4FA7-8963-2CD866E697CD}" destId="{B0995246-33B8-4A33-B743-0311367F37A5}" srcOrd="0" destOrd="0" presId="urn:microsoft.com/office/officeart/2005/8/layout/list1"/>
    <dgm:cxn modelId="{78E8DFB4-86B3-4DC5-A772-D23A407DD5D8}" type="presParOf" srcId="{B66AE8CD-49E5-4FA7-8963-2CD866E697CD}" destId="{2627B034-2DCE-4BC4-A309-FA34B94FD4FC}" srcOrd="1" destOrd="0" presId="urn:microsoft.com/office/officeart/2005/8/layout/list1"/>
    <dgm:cxn modelId="{0D46E3BE-77CD-4EB0-95BE-76F4399ED6C9}" type="presParOf" srcId="{3A840388-2991-487E-B2D9-47DCD7107AAC}" destId="{6BAEF9AB-9A2F-4A97-8799-F7DEDED4E600}" srcOrd="17" destOrd="0" presId="urn:microsoft.com/office/officeart/2005/8/layout/list1"/>
    <dgm:cxn modelId="{EF5E9EA3-988C-4D08-A9BE-2ECFDB000CB4}" type="presParOf" srcId="{3A840388-2991-487E-B2D9-47DCD7107AAC}" destId="{18A4E615-59D2-42EA-99F1-067143357247}" srcOrd="18" destOrd="0" presId="urn:microsoft.com/office/officeart/2005/8/layout/list1"/>
    <dgm:cxn modelId="{F62E5D0C-61EC-422E-B05E-E636D4134C9F}" type="presParOf" srcId="{3A840388-2991-487E-B2D9-47DCD7107AAC}" destId="{A7D54A97-0E7D-45F0-848A-36662B9695D0}" srcOrd="19" destOrd="0" presId="urn:microsoft.com/office/officeart/2005/8/layout/list1"/>
    <dgm:cxn modelId="{E2690A9B-53E4-43E4-8D5E-0FA51681D0AB}" type="presParOf" srcId="{3A840388-2991-487E-B2D9-47DCD7107AAC}" destId="{D33389B3-F96A-4FAB-B645-F4C22853E767}" srcOrd="20" destOrd="0" presId="urn:microsoft.com/office/officeart/2005/8/layout/list1"/>
    <dgm:cxn modelId="{78C37AA2-98E5-4CD4-8F07-68B321387DAE}" type="presParOf" srcId="{D33389B3-F96A-4FAB-B645-F4C22853E767}" destId="{C7AA96C6-935C-430C-8909-C349D022870E}" srcOrd="0" destOrd="0" presId="urn:microsoft.com/office/officeart/2005/8/layout/list1"/>
    <dgm:cxn modelId="{FAC0B812-BECD-4496-8ECA-9FAF7AE2A6CC}" type="presParOf" srcId="{D33389B3-F96A-4FAB-B645-F4C22853E767}" destId="{27E4FD1B-DD43-4FDF-97C7-6424FE2445A2}" srcOrd="1" destOrd="0" presId="urn:microsoft.com/office/officeart/2005/8/layout/list1"/>
    <dgm:cxn modelId="{2435C73C-792D-4AB9-AD3E-399AB92BFC26}" type="presParOf" srcId="{3A840388-2991-487E-B2D9-47DCD7107AAC}" destId="{9731C4CF-014B-46E6-BCD6-555629E964C4}" srcOrd="21" destOrd="0" presId="urn:microsoft.com/office/officeart/2005/8/layout/list1"/>
    <dgm:cxn modelId="{8ABB917F-7CE3-49D2-A8A6-C1A33FF0A6ED}" type="presParOf" srcId="{3A840388-2991-487E-B2D9-47DCD7107AAC}" destId="{EAA78318-36C5-4ABF-9A96-553EDA6DC9E3}" srcOrd="22" destOrd="0" presId="urn:microsoft.com/office/officeart/2005/8/layout/list1"/>
    <dgm:cxn modelId="{2CF7548A-BD27-4416-92A9-D5A92A7969ED}" type="presParOf" srcId="{3A840388-2991-487E-B2D9-47DCD7107AAC}" destId="{EE2EB10C-9057-410B-B069-9D51A8D74032}" srcOrd="23" destOrd="0" presId="urn:microsoft.com/office/officeart/2005/8/layout/list1"/>
    <dgm:cxn modelId="{2F30BA20-387A-4C06-A56E-4F14ECA11866}" type="presParOf" srcId="{3A840388-2991-487E-B2D9-47DCD7107AAC}" destId="{1C029C2B-04F8-473C-B3A0-B48AE3C95B47}" srcOrd="24" destOrd="0" presId="urn:microsoft.com/office/officeart/2005/8/layout/list1"/>
    <dgm:cxn modelId="{924DDF75-AC6A-49DE-B54B-E06DD0361982}" type="presParOf" srcId="{1C029C2B-04F8-473C-B3A0-B48AE3C95B47}" destId="{549844F5-D46A-404E-B918-BA01333C1567}" srcOrd="0" destOrd="0" presId="urn:microsoft.com/office/officeart/2005/8/layout/list1"/>
    <dgm:cxn modelId="{A42D5818-14B9-40A2-B916-F139A41B4A13}" type="presParOf" srcId="{1C029C2B-04F8-473C-B3A0-B48AE3C95B47}" destId="{DCFEE11B-8E38-4A1F-B7B6-16D4C672AA12}" srcOrd="1" destOrd="0" presId="urn:microsoft.com/office/officeart/2005/8/layout/list1"/>
    <dgm:cxn modelId="{0095DEEF-1D6A-46DE-AD27-ED8BB6D975E2}" type="presParOf" srcId="{3A840388-2991-487E-B2D9-47DCD7107AAC}" destId="{E2B871F1-47D2-42A7-A21B-CC55BD648D45}" srcOrd="25" destOrd="0" presId="urn:microsoft.com/office/officeart/2005/8/layout/list1"/>
    <dgm:cxn modelId="{BB710136-789E-4F5D-879D-937CA31D8F19}" type="presParOf" srcId="{3A840388-2991-487E-B2D9-47DCD7107AAC}" destId="{7E63D339-C67C-409C-8392-8392D1B71DC3}" srcOrd="26" destOrd="0" presId="urn:microsoft.com/office/officeart/2005/8/layout/list1"/>
    <dgm:cxn modelId="{41A9AA11-4CD8-4DE3-AC65-29796250C259}" type="presParOf" srcId="{3A840388-2991-487E-B2D9-47DCD7107AAC}" destId="{948B33E2-8183-469F-9558-7323882EFFF8}" srcOrd="27" destOrd="0" presId="urn:microsoft.com/office/officeart/2005/8/layout/list1"/>
    <dgm:cxn modelId="{B2E21C28-7E99-4DBA-8F47-45D29C862DFF}" type="presParOf" srcId="{3A840388-2991-487E-B2D9-47DCD7107AAC}" destId="{D8F75E1F-2E5B-4A82-A2E4-18DC598946F1}" srcOrd="28" destOrd="0" presId="urn:microsoft.com/office/officeart/2005/8/layout/list1"/>
    <dgm:cxn modelId="{DDB60B1B-9036-44D6-937A-58A21FEE7655}" type="presParOf" srcId="{D8F75E1F-2E5B-4A82-A2E4-18DC598946F1}" destId="{44878DF8-94BC-4AB3-8DFE-47BDC1388D65}" srcOrd="0" destOrd="0" presId="urn:microsoft.com/office/officeart/2005/8/layout/list1"/>
    <dgm:cxn modelId="{49BC9FB5-4713-4FC8-A7AD-9E4CBF4F7FD6}" type="presParOf" srcId="{D8F75E1F-2E5B-4A82-A2E4-18DC598946F1}" destId="{64BF70F6-BD16-42A7-BF4C-529C40127124}" srcOrd="1" destOrd="0" presId="urn:microsoft.com/office/officeart/2005/8/layout/list1"/>
    <dgm:cxn modelId="{929F069A-BA6F-4788-9B36-ADEA954E08AF}" type="presParOf" srcId="{3A840388-2991-487E-B2D9-47DCD7107AAC}" destId="{D9C5247D-9BB6-4ACF-B1B1-3E000589F34C}" srcOrd="29" destOrd="0" presId="urn:microsoft.com/office/officeart/2005/8/layout/list1"/>
    <dgm:cxn modelId="{03FF0815-7688-4631-9035-0A6ED12704CF}" type="presParOf" srcId="{3A840388-2991-487E-B2D9-47DCD7107AAC}" destId="{46BEE747-E907-4BB3-A723-0B80ECBF3481}" srcOrd="30" destOrd="0" presId="urn:microsoft.com/office/officeart/2005/8/layout/list1"/>
    <dgm:cxn modelId="{A243FC73-A852-40DA-BA01-20D85E0EA566}" type="presParOf" srcId="{3A840388-2991-487E-B2D9-47DCD7107AAC}" destId="{1EE2F68F-5618-4654-A092-36328F4EEFDE}" srcOrd="31" destOrd="0" presId="urn:microsoft.com/office/officeart/2005/8/layout/list1"/>
    <dgm:cxn modelId="{6B68D7CF-021C-4325-8400-051FB4887C2A}" type="presParOf" srcId="{3A840388-2991-487E-B2D9-47DCD7107AAC}" destId="{7F22996B-193D-4BF2-A2FB-DA7445969973}" srcOrd="32" destOrd="0" presId="urn:microsoft.com/office/officeart/2005/8/layout/list1"/>
    <dgm:cxn modelId="{8B7735DB-C504-4C77-9967-C3256A8C5950}" type="presParOf" srcId="{7F22996B-193D-4BF2-A2FB-DA7445969973}" destId="{180FCFC4-5248-4771-8590-29596C0AEEB7}" srcOrd="0" destOrd="0" presId="urn:microsoft.com/office/officeart/2005/8/layout/list1"/>
    <dgm:cxn modelId="{531AEF11-DC25-41BF-9600-64D5C86E4E90}" type="presParOf" srcId="{7F22996B-193D-4BF2-A2FB-DA7445969973}" destId="{BA51DBCD-42B4-4581-BF0D-CBC61849CC70}" srcOrd="1" destOrd="0" presId="urn:microsoft.com/office/officeart/2005/8/layout/list1"/>
    <dgm:cxn modelId="{87D12477-7773-49FC-8B97-59BFD086FFAA}" type="presParOf" srcId="{3A840388-2991-487E-B2D9-47DCD7107AAC}" destId="{F575B90A-3BD8-41AA-A6AD-32E2289D9EAC}" srcOrd="33" destOrd="0" presId="urn:microsoft.com/office/officeart/2005/8/layout/list1"/>
    <dgm:cxn modelId="{DC98FCC4-FB54-4C62-862F-51577078D6D8}" type="presParOf" srcId="{3A840388-2991-487E-B2D9-47DCD7107AAC}" destId="{2CCFF5EB-39CD-421C-B3F6-91BE27A64863}"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537241-D063-42AA-94AD-2F7F7C8398A2}"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8E372EA1-1073-44D9-9517-5AF2145A465F}">
      <dgm:prSet phldrT="[Текст]" custT="1"/>
      <dgm:spPr/>
      <dgm:t>
        <a:bodyPr/>
        <a:lstStyle/>
        <a:p>
          <a:r>
            <a:rPr lang="ru-RU" sz="2000" dirty="0" smtClean="0">
              <a:latin typeface="Times New Roman" panose="02020603050405020304" pitchFamily="18" charset="0"/>
              <a:cs typeface="Times New Roman" panose="02020603050405020304" pitchFamily="18" charset="0"/>
            </a:rPr>
            <a:t>В сфере социальных отношений</a:t>
          </a:r>
          <a:endParaRPr lang="ru-RU" sz="2000" dirty="0">
            <a:latin typeface="Times New Roman" panose="02020603050405020304" pitchFamily="18" charset="0"/>
            <a:cs typeface="Times New Roman" panose="02020603050405020304" pitchFamily="18" charset="0"/>
          </a:endParaRPr>
        </a:p>
      </dgm:t>
    </dgm:pt>
    <dgm:pt modelId="{FCA7FCC5-EA4F-4679-B0C3-8C2C9700C4BC}" type="parTrans" cxnId="{252C209B-0269-4B98-B2B9-98D63E6BA75B}">
      <dgm:prSet/>
      <dgm:spPr/>
      <dgm:t>
        <a:bodyPr/>
        <a:lstStyle/>
        <a:p>
          <a:endParaRPr lang="ru-RU"/>
        </a:p>
      </dgm:t>
    </dgm:pt>
    <dgm:pt modelId="{B9439B8C-5319-4D93-A2B5-EACD2F48A119}" type="sibTrans" cxnId="{252C209B-0269-4B98-B2B9-98D63E6BA75B}">
      <dgm:prSet/>
      <dgm:spPr/>
      <dgm:t>
        <a:bodyPr/>
        <a:lstStyle/>
        <a:p>
          <a:endParaRPr lang="ru-RU"/>
        </a:p>
      </dgm:t>
    </dgm:pt>
    <dgm:pt modelId="{8680EAFE-6864-401F-8AB7-5E5881A513EB}">
      <dgm:prSet phldrT="[Текст]" custT="1"/>
      <dgm:spPr/>
      <dgm:t>
        <a:bodyPr/>
        <a:lstStyle/>
        <a:p>
          <a:r>
            <a:rPr lang="ru-RU" sz="2000" dirty="0" smtClean="0">
              <a:latin typeface="Times New Roman" panose="02020603050405020304" pitchFamily="18" charset="0"/>
              <a:cs typeface="Times New Roman" panose="02020603050405020304" pitchFamily="18" charset="0"/>
            </a:rPr>
            <a:t>В области формирования основ гражданственности и патриотизма</a:t>
          </a:r>
          <a:endParaRPr lang="ru-RU" sz="2000" dirty="0">
            <a:latin typeface="Times New Roman" panose="02020603050405020304" pitchFamily="18" charset="0"/>
            <a:cs typeface="Times New Roman" panose="02020603050405020304" pitchFamily="18" charset="0"/>
          </a:endParaRPr>
        </a:p>
      </dgm:t>
    </dgm:pt>
    <dgm:pt modelId="{A6A76330-BE74-416B-91F9-52E043F65769}" type="parTrans" cxnId="{4B93990F-FDCD-47E4-82F1-56D7932436A0}">
      <dgm:prSet/>
      <dgm:spPr/>
      <dgm:t>
        <a:bodyPr/>
        <a:lstStyle/>
        <a:p>
          <a:endParaRPr lang="ru-RU"/>
        </a:p>
      </dgm:t>
    </dgm:pt>
    <dgm:pt modelId="{723EB7D1-D629-41F2-9C71-EF15F527F44D}" type="sibTrans" cxnId="{4B93990F-FDCD-47E4-82F1-56D7932436A0}">
      <dgm:prSet/>
      <dgm:spPr/>
      <dgm:t>
        <a:bodyPr/>
        <a:lstStyle/>
        <a:p>
          <a:endParaRPr lang="ru-RU"/>
        </a:p>
      </dgm:t>
    </dgm:pt>
    <dgm:pt modelId="{8D2EE636-46B9-45B7-803E-86F45CABDE76}">
      <dgm:prSet phldrT="[Текст]" custT="1"/>
      <dgm:spPr/>
      <dgm:t>
        <a:bodyPr/>
        <a:lstStyle/>
        <a:p>
          <a:r>
            <a:rPr lang="ru-RU" sz="2000" dirty="0" smtClean="0">
              <a:latin typeface="Times New Roman" panose="02020603050405020304" pitchFamily="18" charset="0"/>
              <a:cs typeface="Times New Roman" panose="02020603050405020304" pitchFamily="18" charset="0"/>
            </a:rPr>
            <a:t>В сфере трудового воспитания</a:t>
          </a:r>
          <a:endParaRPr lang="ru-RU" sz="2000" dirty="0">
            <a:latin typeface="Times New Roman" panose="02020603050405020304" pitchFamily="18" charset="0"/>
            <a:cs typeface="Times New Roman" panose="02020603050405020304" pitchFamily="18" charset="0"/>
          </a:endParaRPr>
        </a:p>
      </dgm:t>
    </dgm:pt>
    <dgm:pt modelId="{0C664283-F8C8-4B59-8BFA-4D4339FC9DF3}" type="parTrans" cxnId="{799BF5E9-2C9B-4DD1-A324-A7007631A2E9}">
      <dgm:prSet/>
      <dgm:spPr/>
      <dgm:t>
        <a:bodyPr/>
        <a:lstStyle/>
        <a:p>
          <a:endParaRPr lang="ru-RU"/>
        </a:p>
      </dgm:t>
    </dgm:pt>
    <dgm:pt modelId="{73B6C362-C61D-49FF-9367-D96564243A7F}" type="sibTrans" cxnId="{799BF5E9-2C9B-4DD1-A324-A7007631A2E9}">
      <dgm:prSet/>
      <dgm:spPr/>
      <dgm:t>
        <a:bodyPr/>
        <a:lstStyle/>
        <a:p>
          <a:endParaRPr lang="ru-RU"/>
        </a:p>
      </dgm:t>
    </dgm:pt>
    <dgm:pt modelId="{7C4075E7-B188-441E-8957-735B3986A5D3}">
      <dgm:prSet custT="1"/>
      <dgm:spPr/>
      <dgm:t>
        <a:bodyPr/>
        <a:lstStyle/>
        <a:p>
          <a:r>
            <a:rPr lang="ru-RU" sz="2000" dirty="0" smtClean="0">
              <a:latin typeface="Times New Roman" panose="02020603050405020304" pitchFamily="18" charset="0"/>
              <a:cs typeface="Times New Roman" panose="02020603050405020304" pitchFamily="18" charset="0"/>
            </a:rPr>
            <a:t>В области формирования безопасного поведения</a:t>
          </a:r>
          <a:endParaRPr lang="ru-RU" sz="2000" dirty="0">
            <a:latin typeface="Times New Roman" panose="02020603050405020304" pitchFamily="18" charset="0"/>
            <a:cs typeface="Times New Roman" panose="02020603050405020304" pitchFamily="18" charset="0"/>
          </a:endParaRPr>
        </a:p>
      </dgm:t>
    </dgm:pt>
    <dgm:pt modelId="{2DECEA47-BDD3-42C7-86AB-F4235D93131C}" type="parTrans" cxnId="{8D052655-1342-4BD7-B7BD-569841769623}">
      <dgm:prSet/>
      <dgm:spPr/>
      <dgm:t>
        <a:bodyPr/>
        <a:lstStyle/>
        <a:p>
          <a:endParaRPr lang="ru-RU"/>
        </a:p>
      </dgm:t>
    </dgm:pt>
    <dgm:pt modelId="{3F8E13DC-481B-40D6-A913-17CCAF2C328F}" type="sibTrans" cxnId="{8D052655-1342-4BD7-B7BD-569841769623}">
      <dgm:prSet/>
      <dgm:spPr/>
      <dgm:t>
        <a:bodyPr/>
        <a:lstStyle/>
        <a:p>
          <a:endParaRPr lang="ru-RU"/>
        </a:p>
      </dgm:t>
    </dgm:pt>
    <dgm:pt modelId="{77790E2C-0210-44CE-B5F5-D957F80F49F8}" type="pres">
      <dgm:prSet presAssocID="{A9537241-D063-42AA-94AD-2F7F7C8398A2}" presName="linear" presStyleCnt="0">
        <dgm:presLayoutVars>
          <dgm:dir/>
          <dgm:animLvl val="lvl"/>
          <dgm:resizeHandles val="exact"/>
        </dgm:presLayoutVars>
      </dgm:prSet>
      <dgm:spPr/>
    </dgm:pt>
    <dgm:pt modelId="{40C8CCA5-C0DA-4C81-8F62-768F59958DEE}" type="pres">
      <dgm:prSet presAssocID="{8E372EA1-1073-44D9-9517-5AF2145A465F}" presName="parentLin" presStyleCnt="0"/>
      <dgm:spPr/>
    </dgm:pt>
    <dgm:pt modelId="{09C45869-E410-47B1-85F0-5FBE02AE62C3}" type="pres">
      <dgm:prSet presAssocID="{8E372EA1-1073-44D9-9517-5AF2145A465F}" presName="parentLeftMargin" presStyleLbl="node1" presStyleIdx="0" presStyleCnt="4"/>
      <dgm:spPr/>
    </dgm:pt>
    <dgm:pt modelId="{24E56EBC-A858-4387-83D1-22421F987F95}" type="pres">
      <dgm:prSet presAssocID="{8E372EA1-1073-44D9-9517-5AF2145A465F}" presName="parentText" presStyleLbl="node1" presStyleIdx="0" presStyleCnt="4">
        <dgm:presLayoutVars>
          <dgm:chMax val="0"/>
          <dgm:bulletEnabled val="1"/>
        </dgm:presLayoutVars>
      </dgm:prSet>
      <dgm:spPr/>
    </dgm:pt>
    <dgm:pt modelId="{4D3C8702-286F-4A68-A50C-6B23E58067B8}" type="pres">
      <dgm:prSet presAssocID="{8E372EA1-1073-44D9-9517-5AF2145A465F}" presName="negativeSpace" presStyleCnt="0"/>
      <dgm:spPr/>
    </dgm:pt>
    <dgm:pt modelId="{CBA23666-1BC4-4139-B598-2A2BE4C5CC3A}" type="pres">
      <dgm:prSet presAssocID="{8E372EA1-1073-44D9-9517-5AF2145A465F}" presName="childText" presStyleLbl="conFgAcc1" presStyleIdx="0" presStyleCnt="4">
        <dgm:presLayoutVars>
          <dgm:bulletEnabled val="1"/>
        </dgm:presLayoutVars>
      </dgm:prSet>
      <dgm:spPr/>
    </dgm:pt>
    <dgm:pt modelId="{B7454CDE-1257-4F13-B5FB-A24C627FA16E}" type="pres">
      <dgm:prSet presAssocID="{B9439B8C-5319-4D93-A2B5-EACD2F48A119}" presName="spaceBetweenRectangles" presStyleCnt="0"/>
      <dgm:spPr/>
    </dgm:pt>
    <dgm:pt modelId="{F7B28626-6072-49DE-9239-5301630B28F8}" type="pres">
      <dgm:prSet presAssocID="{8680EAFE-6864-401F-8AB7-5E5881A513EB}" presName="parentLin" presStyleCnt="0"/>
      <dgm:spPr/>
    </dgm:pt>
    <dgm:pt modelId="{7A08B156-0B1A-4E46-A48D-23EFF3698A9E}" type="pres">
      <dgm:prSet presAssocID="{8680EAFE-6864-401F-8AB7-5E5881A513EB}" presName="parentLeftMargin" presStyleLbl="node1" presStyleIdx="0" presStyleCnt="4"/>
      <dgm:spPr/>
    </dgm:pt>
    <dgm:pt modelId="{C84A641B-CA72-4D2A-9616-D8B0469CE023}" type="pres">
      <dgm:prSet presAssocID="{8680EAFE-6864-401F-8AB7-5E5881A513EB}" presName="parentText" presStyleLbl="node1" presStyleIdx="1" presStyleCnt="4">
        <dgm:presLayoutVars>
          <dgm:chMax val="0"/>
          <dgm:bulletEnabled val="1"/>
        </dgm:presLayoutVars>
      </dgm:prSet>
      <dgm:spPr/>
    </dgm:pt>
    <dgm:pt modelId="{2EAE61BD-ECF2-4754-A266-808622CE8C5F}" type="pres">
      <dgm:prSet presAssocID="{8680EAFE-6864-401F-8AB7-5E5881A513EB}" presName="negativeSpace" presStyleCnt="0"/>
      <dgm:spPr/>
    </dgm:pt>
    <dgm:pt modelId="{7026FFD7-5FCF-41D7-85ED-63F71E6AF1E3}" type="pres">
      <dgm:prSet presAssocID="{8680EAFE-6864-401F-8AB7-5E5881A513EB}" presName="childText" presStyleLbl="conFgAcc1" presStyleIdx="1" presStyleCnt="4">
        <dgm:presLayoutVars>
          <dgm:bulletEnabled val="1"/>
        </dgm:presLayoutVars>
      </dgm:prSet>
      <dgm:spPr/>
    </dgm:pt>
    <dgm:pt modelId="{4CCD7FFC-EB1E-49EF-A917-754FC01C6FB5}" type="pres">
      <dgm:prSet presAssocID="{723EB7D1-D629-41F2-9C71-EF15F527F44D}" presName="spaceBetweenRectangles" presStyleCnt="0"/>
      <dgm:spPr/>
    </dgm:pt>
    <dgm:pt modelId="{BCACB734-34CD-4130-BC89-8DBEA79261B0}" type="pres">
      <dgm:prSet presAssocID="{8D2EE636-46B9-45B7-803E-86F45CABDE76}" presName="parentLin" presStyleCnt="0"/>
      <dgm:spPr/>
    </dgm:pt>
    <dgm:pt modelId="{975CDD34-E81C-4525-94EA-FC4CB513AAB5}" type="pres">
      <dgm:prSet presAssocID="{8D2EE636-46B9-45B7-803E-86F45CABDE76}" presName="parentLeftMargin" presStyleLbl="node1" presStyleIdx="1" presStyleCnt="4"/>
      <dgm:spPr/>
    </dgm:pt>
    <dgm:pt modelId="{8F69375D-686C-4BDB-BEFD-DB529D60FA22}" type="pres">
      <dgm:prSet presAssocID="{8D2EE636-46B9-45B7-803E-86F45CABDE76}" presName="parentText" presStyleLbl="node1" presStyleIdx="2" presStyleCnt="4">
        <dgm:presLayoutVars>
          <dgm:chMax val="0"/>
          <dgm:bulletEnabled val="1"/>
        </dgm:presLayoutVars>
      </dgm:prSet>
      <dgm:spPr/>
    </dgm:pt>
    <dgm:pt modelId="{0A728B49-C3C7-4FAD-A986-175E415B6AF1}" type="pres">
      <dgm:prSet presAssocID="{8D2EE636-46B9-45B7-803E-86F45CABDE76}" presName="negativeSpace" presStyleCnt="0"/>
      <dgm:spPr/>
    </dgm:pt>
    <dgm:pt modelId="{33607D99-BA60-41E3-8AF4-B9AD95914E21}" type="pres">
      <dgm:prSet presAssocID="{8D2EE636-46B9-45B7-803E-86F45CABDE76}" presName="childText" presStyleLbl="conFgAcc1" presStyleIdx="2" presStyleCnt="4">
        <dgm:presLayoutVars>
          <dgm:bulletEnabled val="1"/>
        </dgm:presLayoutVars>
      </dgm:prSet>
      <dgm:spPr/>
    </dgm:pt>
    <dgm:pt modelId="{47727E56-0BCA-4BF3-BF07-B4045F8FDF4E}" type="pres">
      <dgm:prSet presAssocID="{73B6C362-C61D-49FF-9367-D96564243A7F}" presName="spaceBetweenRectangles" presStyleCnt="0"/>
      <dgm:spPr/>
    </dgm:pt>
    <dgm:pt modelId="{5015BB81-0D7C-49A7-AB27-85E51CA84E72}" type="pres">
      <dgm:prSet presAssocID="{7C4075E7-B188-441E-8957-735B3986A5D3}" presName="parentLin" presStyleCnt="0"/>
      <dgm:spPr/>
    </dgm:pt>
    <dgm:pt modelId="{60A01C34-2B1E-4541-B6D2-9592FDDFE8DC}" type="pres">
      <dgm:prSet presAssocID="{7C4075E7-B188-441E-8957-735B3986A5D3}" presName="parentLeftMargin" presStyleLbl="node1" presStyleIdx="2" presStyleCnt="4"/>
      <dgm:spPr/>
    </dgm:pt>
    <dgm:pt modelId="{EAF11487-D49B-4133-8254-44A4F953FFAE}" type="pres">
      <dgm:prSet presAssocID="{7C4075E7-B188-441E-8957-735B3986A5D3}" presName="parentText" presStyleLbl="node1" presStyleIdx="3" presStyleCnt="4">
        <dgm:presLayoutVars>
          <dgm:chMax val="0"/>
          <dgm:bulletEnabled val="1"/>
        </dgm:presLayoutVars>
      </dgm:prSet>
      <dgm:spPr/>
    </dgm:pt>
    <dgm:pt modelId="{C0609C74-F146-401B-B237-B29E9F6F4433}" type="pres">
      <dgm:prSet presAssocID="{7C4075E7-B188-441E-8957-735B3986A5D3}" presName="negativeSpace" presStyleCnt="0"/>
      <dgm:spPr/>
    </dgm:pt>
    <dgm:pt modelId="{202F73A8-36EC-4D67-8319-9FB0C827FADF}" type="pres">
      <dgm:prSet presAssocID="{7C4075E7-B188-441E-8957-735B3986A5D3}" presName="childText" presStyleLbl="conFgAcc1" presStyleIdx="3" presStyleCnt="4">
        <dgm:presLayoutVars>
          <dgm:bulletEnabled val="1"/>
        </dgm:presLayoutVars>
      </dgm:prSet>
      <dgm:spPr/>
    </dgm:pt>
  </dgm:ptLst>
  <dgm:cxnLst>
    <dgm:cxn modelId="{3F0A0022-5BF9-4B20-B680-67F100815CA7}" type="presOf" srcId="{7C4075E7-B188-441E-8957-735B3986A5D3}" destId="{60A01C34-2B1E-4541-B6D2-9592FDDFE8DC}" srcOrd="0" destOrd="0" presId="urn:microsoft.com/office/officeart/2005/8/layout/list1"/>
    <dgm:cxn modelId="{A5738CC3-C27D-4162-86A0-3A34164D42BB}" type="presOf" srcId="{8D2EE636-46B9-45B7-803E-86F45CABDE76}" destId="{975CDD34-E81C-4525-94EA-FC4CB513AAB5}" srcOrd="0" destOrd="0" presId="urn:microsoft.com/office/officeart/2005/8/layout/list1"/>
    <dgm:cxn modelId="{E40A59F8-B3CB-448A-B179-A4DF07B6C30D}" type="presOf" srcId="{8680EAFE-6864-401F-8AB7-5E5881A513EB}" destId="{7A08B156-0B1A-4E46-A48D-23EFF3698A9E}" srcOrd="0" destOrd="0" presId="urn:microsoft.com/office/officeart/2005/8/layout/list1"/>
    <dgm:cxn modelId="{4AAD8A62-29AE-48E3-8B39-2398945AD531}" type="presOf" srcId="{8D2EE636-46B9-45B7-803E-86F45CABDE76}" destId="{8F69375D-686C-4BDB-BEFD-DB529D60FA22}" srcOrd="1" destOrd="0" presId="urn:microsoft.com/office/officeart/2005/8/layout/list1"/>
    <dgm:cxn modelId="{576EE8D9-643B-47CD-A1E6-A7E6CA488D21}" type="presOf" srcId="{A9537241-D063-42AA-94AD-2F7F7C8398A2}" destId="{77790E2C-0210-44CE-B5F5-D957F80F49F8}" srcOrd="0" destOrd="0" presId="urn:microsoft.com/office/officeart/2005/8/layout/list1"/>
    <dgm:cxn modelId="{252C209B-0269-4B98-B2B9-98D63E6BA75B}" srcId="{A9537241-D063-42AA-94AD-2F7F7C8398A2}" destId="{8E372EA1-1073-44D9-9517-5AF2145A465F}" srcOrd="0" destOrd="0" parTransId="{FCA7FCC5-EA4F-4679-B0C3-8C2C9700C4BC}" sibTransId="{B9439B8C-5319-4D93-A2B5-EACD2F48A119}"/>
    <dgm:cxn modelId="{8D052655-1342-4BD7-B7BD-569841769623}" srcId="{A9537241-D063-42AA-94AD-2F7F7C8398A2}" destId="{7C4075E7-B188-441E-8957-735B3986A5D3}" srcOrd="3" destOrd="0" parTransId="{2DECEA47-BDD3-42C7-86AB-F4235D93131C}" sibTransId="{3F8E13DC-481B-40D6-A913-17CCAF2C328F}"/>
    <dgm:cxn modelId="{D4C9970A-03C7-4C0C-AA1A-31EDA1C1286E}" type="presOf" srcId="{8680EAFE-6864-401F-8AB7-5E5881A513EB}" destId="{C84A641B-CA72-4D2A-9616-D8B0469CE023}" srcOrd="1" destOrd="0" presId="urn:microsoft.com/office/officeart/2005/8/layout/list1"/>
    <dgm:cxn modelId="{5CB1D1AA-0CF6-4C3B-95A7-7F8912EFF950}" type="presOf" srcId="{7C4075E7-B188-441E-8957-735B3986A5D3}" destId="{EAF11487-D49B-4133-8254-44A4F953FFAE}" srcOrd="1" destOrd="0" presId="urn:microsoft.com/office/officeart/2005/8/layout/list1"/>
    <dgm:cxn modelId="{1447DD36-0AFB-4483-97D1-C3F6C5AB6F4D}" type="presOf" srcId="{8E372EA1-1073-44D9-9517-5AF2145A465F}" destId="{24E56EBC-A858-4387-83D1-22421F987F95}" srcOrd="1" destOrd="0" presId="urn:microsoft.com/office/officeart/2005/8/layout/list1"/>
    <dgm:cxn modelId="{799BF5E9-2C9B-4DD1-A324-A7007631A2E9}" srcId="{A9537241-D063-42AA-94AD-2F7F7C8398A2}" destId="{8D2EE636-46B9-45B7-803E-86F45CABDE76}" srcOrd="2" destOrd="0" parTransId="{0C664283-F8C8-4B59-8BFA-4D4339FC9DF3}" sibTransId="{73B6C362-C61D-49FF-9367-D96564243A7F}"/>
    <dgm:cxn modelId="{4B93990F-FDCD-47E4-82F1-56D7932436A0}" srcId="{A9537241-D063-42AA-94AD-2F7F7C8398A2}" destId="{8680EAFE-6864-401F-8AB7-5E5881A513EB}" srcOrd="1" destOrd="0" parTransId="{A6A76330-BE74-416B-91F9-52E043F65769}" sibTransId="{723EB7D1-D629-41F2-9C71-EF15F527F44D}"/>
    <dgm:cxn modelId="{895FA9C0-0B04-4625-911D-047649094DD3}" type="presOf" srcId="{8E372EA1-1073-44D9-9517-5AF2145A465F}" destId="{09C45869-E410-47B1-85F0-5FBE02AE62C3}" srcOrd="0" destOrd="0" presId="urn:microsoft.com/office/officeart/2005/8/layout/list1"/>
    <dgm:cxn modelId="{6375115D-EC88-41FC-9288-005A251E8E00}" type="presParOf" srcId="{77790E2C-0210-44CE-B5F5-D957F80F49F8}" destId="{40C8CCA5-C0DA-4C81-8F62-768F59958DEE}" srcOrd="0" destOrd="0" presId="urn:microsoft.com/office/officeart/2005/8/layout/list1"/>
    <dgm:cxn modelId="{828E8230-2B09-4DEE-B014-A87EE2EF643D}" type="presParOf" srcId="{40C8CCA5-C0DA-4C81-8F62-768F59958DEE}" destId="{09C45869-E410-47B1-85F0-5FBE02AE62C3}" srcOrd="0" destOrd="0" presId="urn:microsoft.com/office/officeart/2005/8/layout/list1"/>
    <dgm:cxn modelId="{A12464F5-48D8-4779-8D12-D6F2A2AABA39}" type="presParOf" srcId="{40C8CCA5-C0DA-4C81-8F62-768F59958DEE}" destId="{24E56EBC-A858-4387-83D1-22421F987F95}" srcOrd="1" destOrd="0" presId="urn:microsoft.com/office/officeart/2005/8/layout/list1"/>
    <dgm:cxn modelId="{54A2D24C-4006-414B-B569-869700634CE9}" type="presParOf" srcId="{77790E2C-0210-44CE-B5F5-D957F80F49F8}" destId="{4D3C8702-286F-4A68-A50C-6B23E58067B8}" srcOrd="1" destOrd="0" presId="urn:microsoft.com/office/officeart/2005/8/layout/list1"/>
    <dgm:cxn modelId="{D7066FA2-680F-43BD-B518-22C2736F70BA}" type="presParOf" srcId="{77790E2C-0210-44CE-B5F5-D957F80F49F8}" destId="{CBA23666-1BC4-4139-B598-2A2BE4C5CC3A}" srcOrd="2" destOrd="0" presId="urn:microsoft.com/office/officeart/2005/8/layout/list1"/>
    <dgm:cxn modelId="{B2FA2A75-8855-47AE-B0F8-2BD3E98F616D}" type="presParOf" srcId="{77790E2C-0210-44CE-B5F5-D957F80F49F8}" destId="{B7454CDE-1257-4F13-B5FB-A24C627FA16E}" srcOrd="3" destOrd="0" presId="urn:microsoft.com/office/officeart/2005/8/layout/list1"/>
    <dgm:cxn modelId="{685698BD-0F5F-4245-B3AA-44C79B515C7A}" type="presParOf" srcId="{77790E2C-0210-44CE-B5F5-D957F80F49F8}" destId="{F7B28626-6072-49DE-9239-5301630B28F8}" srcOrd="4" destOrd="0" presId="urn:microsoft.com/office/officeart/2005/8/layout/list1"/>
    <dgm:cxn modelId="{CBC138D1-050A-44B1-9AFA-7E860D83FB4C}" type="presParOf" srcId="{F7B28626-6072-49DE-9239-5301630B28F8}" destId="{7A08B156-0B1A-4E46-A48D-23EFF3698A9E}" srcOrd="0" destOrd="0" presId="urn:microsoft.com/office/officeart/2005/8/layout/list1"/>
    <dgm:cxn modelId="{B59294D7-023D-4170-9FC8-7D1AA4A87C0E}" type="presParOf" srcId="{F7B28626-6072-49DE-9239-5301630B28F8}" destId="{C84A641B-CA72-4D2A-9616-D8B0469CE023}" srcOrd="1" destOrd="0" presId="urn:microsoft.com/office/officeart/2005/8/layout/list1"/>
    <dgm:cxn modelId="{734B5BDF-8D0A-4685-8205-9D72F88E88B4}" type="presParOf" srcId="{77790E2C-0210-44CE-B5F5-D957F80F49F8}" destId="{2EAE61BD-ECF2-4754-A266-808622CE8C5F}" srcOrd="5" destOrd="0" presId="urn:microsoft.com/office/officeart/2005/8/layout/list1"/>
    <dgm:cxn modelId="{AB959958-AA75-4E9D-9101-EDFD00EE14EE}" type="presParOf" srcId="{77790E2C-0210-44CE-B5F5-D957F80F49F8}" destId="{7026FFD7-5FCF-41D7-85ED-63F71E6AF1E3}" srcOrd="6" destOrd="0" presId="urn:microsoft.com/office/officeart/2005/8/layout/list1"/>
    <dgm:cxn modelId="{041EC10D-9D39-4EDF-A9D3-EF0BFAF9EBD1}" type="presParOf" srcId="{77790E2C-0210-44CE-B5F5-D957F80F49F8}" destId="{4CCD7FFC-EB1E-49EF-A917-754FC01C6FB5}" srcOrd="7" destOrd="0" presId="urn:microsoft.com/office/officeart/2005/8/layout/list1"/>
    <dgm:cxn modelId="{D0DC78C9-C08E-4046-A5B7-3E7BF07C693A}" type="presParOf" srcId="{77790E2C-0210-44CE-B5F5-D957F80F49F8}" destId="{BCACB734-34CD-4130-BC89-8DBEA79261B0}" srcOrd="8" destOrd="0" presId="urn:microsoft.com/office/officeart/2005/8/layout/list1"/>
    <dgm:cxn modelId="{DFC0A8F5-FF41-49AC-B034-3072BD2A6BCF}" type="presParOf" srcId="{BCACB734-34CD-4130-BC89-8DBEA79261B0}" destId="{975CDD34-E81C-4525-94EA-FC4CB513AAB5}" srcOrd="0" destOrd="0" presId="urn:microsoft.com/office/officeart/2005/8/layout/list1"/>
    <dgm:cxn modelId="{3AAB33BA-841A-4667-9D1F-7CB40903069F}" type="presParOf" srcId="{BCACB734-34CD-4130-BC89-8DBEA79261B0}" destId="{8F69375D-686C-4BDB-BEFD-DB529D60FA22}" srcOrd="1" destOrd="0" presId="urn:microsoft.com/office/officeart/2005/8/layout/list1"/>
    <dgm:cxn modelId="{34AE29B5-E262-4BE4-8901-D5A9F4A8116F}" type="presParOf" srcId="{77790E2C-0210-44CE-B5F5-D957F80F49F8}" destId="{0A728B49-C3C7-4FAD-A986-175E415B6AF1}" srcOrd="9" destOrd="0" presId="urn:microsoft.com/office/officeart/2005/8/layout/list1"/>
    <dgm:cxn modelId="{CB971327-BE7A-4B30-9802-F00F0ADCF5C0}" type="presParOf" srcId="{77790E2C-0210-44CE-B5F5-D957F80F49F8}" destId="{33607D99-BA60-41E3-8AF4-B9AD95914E21}" srcOrd="10" destOrd="0" presId="urn:microsoft.com/office/officeart/2005/8/layout/list1"/>
    <dgm:cxn modelId="{BBCB2286-DB87-40B4-857A-01BA214D1528}" type="presParOf" srcId="{77790E2C-0210-44CE-B5F5-D957F80F49F8}" destId="{47727E56-0BCA-4BF3-BF07-B4045F8FDF4E}" srcOrd="11" destOrd="0" presId="urn:microsoft.com/office/officeart/2005/8/layout/list1"/>
    <dgm:cxn modelId="{83B8EC9B-0456-439A-978F-23EE43674DDE}" type="presParOf" srcId="{77790E2C-0210-44CE-B5F5-D957F80F49F8}" destId="{5015BB81-0D7C-49A7-AB27-85E51CA84E72}" srcOrd="12" destOrd="0" presId="urn:microsoft.com/office/officeart/2005/8/layout/list1"/>
    <dgm:cxn modelId="{20437E33-4545-45AA-A857-E906577F1808}" type="presParOf" srcId="{5015BB81-0D7C-49A7-AB27-85E51CA84E72}" destId="{60A01C34-2B1E-4541-B6D2-9592FDDFE8DC}" srcOrd="0" destOrd="0" presId="urn:microsoft.com/office/officeart/2005/8/layout/list1"/>
    <dgm:cxn modelId="{F1D5077C-2CE0-461D-A4A3-241D4CFAB937}" type="presParOf" srcId="{5015BB81-0D7C-49A7-AB27-85E51CA84E72}" destId="{EAF11487-D49B-4133-8254-44A4F953FFAE}" srcOrd="1" destOrd="0" presId="urn:microsoft.com/office/officeart/2005/8/layout/list1"/>
    <dgm:cxn modelId="{97DB57C9-6CB1-4DDD-AE2C-22A267843FB8}" type="presParOf" srcId="{77790E2C-0210-44CE-B5F5-D957F80F49F8}" destId="{C0609C74-F146-401B-B237-B29E9F6F4433}" srcOrd="13" destOrd="0" presId="urn:microsoft.com/office/officeart/2005/8/layout/list1"/>
    <dgm:cxn modelId="{456DF5FA-DECC-4FD8-ACD7-BA441DFCB3A5}" type="presParOf" srcId="{77790E2C-0210-44CE-B5F5-D957F80F49F8}" destId="{202F73A8-36EC-4D67-8319-9FB0C827FAD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0AC7AD-7CB2-401E-A796-4073F8238104}"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4E86BC4D-7281-4797-8F71-39CA1E07E0FD}">
      <dgm:prSet phldrT="[Текст]"/>
      <dgm:spPr/>
      <dgm:t>
        <a:bodyPr/>
        <a:lstStyle/>
        <a:p>
          <a:r>
            <a:rPr lang="ru-RU" dirty="0" smtClean="0">
              <a:latin typeface="Times New Roman" panose="02020603050405020304" pitchFamily="18" charset="0"/>
              <a:cs typeface="Times New Roman" panose="02020603050405020304" pitchFamily="18" charset="0"/>
            </a:rPr>
            <a:t>Сенсорные эталоны и познавательные действия</a:t>
          </a:r>
          <a:endParaRPr lang="ru-RU" dirty="0">
            <a:latin typeface="Times New Roman" panose="02020603050405020304" pitchFamily="18" charset="0"/>
            <a:cs typeface="Times New Roman" panose="02020603050405020304" pitchFamily="18" charset="0"/>
          </a:endParaRPr>
        </a:p>
      </dgm:t>
    </dgm:pt>
    <dgm:pt modelId="{62060FFF-3CE4-4D8E-8D62-DAC431D46940}" type="parTrans" cxnId="{C16F4640-4D4C-459D-94FF-7E36E38BED4A}">
      <dgm:prSet/>
      <dgm:spPr/>
      <dgm:t>
        <a:bodyPr/>
        <a:lstStyle/>
        <a:p>
          <a:endParaRPr lang="ru-RU"/>
        </a:p>
      </dgm:t>
    </dgm:pt>
    <dgm:pt modelId="{79DECE02-206A-40B5-BA2B-6DB81B14E264}" type="sibTrans" cxnId="{C16F4640-4D4C-459D-94FF-7E36E38BED4A}">
      <dgm:prSet/>
      <dgm:spPr/>
      <dgm:t>
        <a:bodyPr/>
        <a:lstStyle/>
        <a:p>
          <a:endParaRPr lang="ru-RU"/>
        </a:p>
      </dgm:t>
    </dgm:pt>
    <dgm:pt modelId="{33B92CD9-FB5E-454D-B61B-70543BDAB194}">
      <dgm:prSet phldrT="[Текст]"/>
      <dgm:spPr/>
      <dgm:t>
        <a:bodyPr/>
        <a:lstStyle/>
        <a:p>
          <a:r>
            <a:rPr lang="ru-RU" dirty="0" smtClean="0">
              <a:latin typeface="Times New Roman" panose="02020603050405020304" pitchFamily="18" charset="0"/>
              <a:cs typeface="Times New Roman" panose="02020603050405020304" pitchFamily="18" charset="0"/>
            </a:rPr>
            <a:t>Математические представления (с 4-5 лет)</a:t>
          </a:r>
          <a:endParaRPr lang="ru-RU" dirty="0">
            <a:latin typeface="Times New Roman" panose="02020603050405020304" pitchFamily="18" charset="0"/>
            <a:cs typeface="Times New Roman" panose="02020603050405020304" pitchFamily="18" charset="0"/>
          </a:endParaRPr>
        </a:p>
      </dgm:t>
    </dgm:pt>
    <dgm:pt modelId="{13EEF60B-5484-4A42-992A-834BF60B8FB5}" type="parTrans" cxnId="{D59741BB-B990-46EC-9E23-F78F8D280966}">
      <dgm:prSet/>
      <dgm:spPr/>
      <dgm:t>
        <a:bodyPr/>
        <a:lstStyle/>
        <a:p>
          <a:endParaRPr lang="ru-RU"/>
        </a:p>
      </dgm:t>
    </dgm:pt>
    <dgm:pt modelId="{37CCA6AA-221E-47DC-8AAF-C0D807AE10DB}" type="sibTrans" cxnId="{D59741BB-B990-46EC-9E23-F78F8D280966}">
      <dgm:prSet/>
      <dgm:spPr/>
      <dgm:t>
        <a:bodyPr/>
        <a:lstStyle/>
        <a:p>
          <a:endParaRPr lang="ru-RU"/>
        </a:p>
      </dgm:t>
    </dgm:pt>
    <dgm:pt modelId="{29A0DC82-E9F8-4B55-AF11-E41E0DBDC0E3}">
      <dgm:prSet phldrT="[Текст]" custT="1"/>
      <dgm:spPr/>
      <dgm:t>
        <a:bodyPr/>
        <a:lstStyle/>
        <a:p>
          <a:r>
            <a:rPr lang="ru-RU" sz="2800" dirty="0" smtClean="0">
              <a:latin typeface="Times New Roman" panose="02020603050405020304" pitchFamily="18" charset="0"/>
              <a:cs typeface="Times New Roman" panose="02020603050405020304" pitchFamily="18" charset="0"/>
            </a:rPr>
            <a:t>Окружающий мир</a:t>
          </a:r>
          <a:endParaRPr lang="ru-RU" sz="2800" dirty="0">
            <a:latin typeface="Times New Roman" panose="02020603050405020304" pitchFamily="18" charset="0"/>
            <a:cs typeface="Times New Roman" panose="02020603050405020304" pitchFamily="18" charset="0"/>
          </a:endParaRPr>
        </a:p>
      </dgm:t>
    </dgm:pt>
    <dgm:pt modelId="{F239F927-5CBE-4B32-A3D3-889429801E7C}" type="parTrans" cxnId="{8788B0C6-3FFB-47AF-AFBC-0DD193D6B33D}">
      <dgm:prSet/>
      <dgm:spPr/>
      <dgm:t>
        <a:bodyPr/>
        <a:lstStyle/>
        <a:p>
          <a:endParaRPr lang="ru-RU"/>
        </a:p>
      </dgm:t>
    </dgm:pt>
    <dgm:pt modelId="{D0ECF976-41EC-497D-A80B-177CC180F07A}" type="sibTrans" cxnId="{8788B0C6-3FFB-47AF-AFBC-0DD193D6B33D}">
      <dgm:prSet/>
      <dgm:spPr/>
      <dgm:t>
        <a:bodyPr/>
        <a:lstStyle/>
        <a:p>
          <a:endParaRPr lang="ru-RU"/>
        </a:p>
      </dgm:t>
    </dgm:pt>
    <dgm:pt modelId="{1113CA11-72F9-4F09-AA67-941A3C763CCD}">
      <dgm:prSet/>
      <dgm:spPr/>
      <dgm:t>
        <a:bodyPr/>
        <a:lstStyle/>
        <a:p>
          <a:r>
            <a:rPr lang="ru-RU" dirty="0" smtClean="0">
              <a:latin typeface="Times New Roman" panose="02020603050405020304" pitchFamily="18" charset="0"/>
              <a:cs typeface="Times New Roman" panose="02020603050405020304" pitchFamily="18" charset="0"/>
            </a:rPr>
            <a:t>Природа</a:t>
          </a:r>
          <a:endParaRPr lang="ru-RU" dirty="0">
            <a:latin typeface="Times New Roman" panose="02020603050405020304" pitchFamily="18" charset="0"/>
            <a:cs typeface="Times New Roman" panose="02020603050405020304" pitchFamily="18" charset="0"/>
          </a:endParaRPr>
        </a:p>
      </dgm:t>
    </dgm:pt>
    <dgm:pt modelId="{39BE9447-0BEC-4C75-AF22-40DF81471086}" type="parTrans" cxnId="{0DD7EBE6-8BE1-4ADD-8DC4-02D227615AD3}">
      <dgm:prSet/>
      <dgm:spPr/>
      <dgm:t>
        <a:bodyPr/>
        <a:lstStyle/>
        <a:p>
          <a:endParaRPr lang="ru-RU"/>
        </a:p>
      </dgm:t>
    </dgm:pt>
    <dgm:pt modelId="{80621052-E987-44BF-8CD0-300B4B4A31BC}" type="sibTrans" cxnId="{0DD7EBE6-8BE1-4ADD-8DC4-02D227615AD3}">
      <dgm:prSet/>
      <dgm:spPr/>
      <dgm:t>
        <a:bodyPr/>
        <a:lstStyle/>
        <a:p>
          <a:endParaRPr lang="ru-RU"/>
        </a:p>
      </dgm:t>
    </dgm:pt>
    <dgm:pt modelId="{97FE342D-4177-4334-B8C4-527C8E66B471}" type="pres">
      <dgm:prSet presAssocID="{840AC7AD-7CB2-401E-A796-4073F8238104}" presName="linear" presStyleCnt="0">
        <dgm:presLayoutVars>
          <dgm:dir/>
          <dgm:animLvl val="lvl"/>
          <dgm:resizeHandles val="exact"/>
        </dgm:presLayoutVars>
      </dgm:prSet>
      <dgm:spPr/>
    </dgm:pt>
    <dgm:pt modelId="{5625DE22-298B-4708-8649-BF6FA1A3B60E}" type="pres">
      <dgm:prSet presAssocID="{4E86BC4D-7281-4797-8F71-39CA1E07E0FD}" presName="parentLin" presStyleCnt="0"/>
      <dgm:spPr/>
    </dgm:pt>
    <dgm:pt modelId="{A8603E0A-22C6-4FFC-B381-978CE7BA5325}" type="pres">
      <dgm:prSet presAssocID="{4E86BC4D-7281-4797-8F71-39CA1E07E0FD}" presName="parentLeftMargin" presStyleLbl="node1" presStyleIdx="0" presStyleCnt="4"/>
      <dgm:spPr/>
    </dgm:pt>
    <dgm:pt modelId="{944C9AA7-8E3E-4A30-B34D-9E935CD6B028}" type="pres">
      <dgm:prSet presAssocID="{4E86BC4D-7281-4797-8F71-39CA1E07E0FD}" presName="parentText" presStyleLbl="node1" presStyleIdx="0" presStyleCnt="4">
        <dgm:presLayoutVars>
          <dgm:chMax val="0"/>
          <dgm:bulletEnabled val="1"/>
        </dgm:presLayoutVars>
      </dgm:prSet>
      <dgm:spPr/>
    </dgm:pt>
    <dgm:pt modelId="{E9A1A87D-21C7-43D2-AE6A-C0B6C0D4D4D6}" type="pres">
      <dgm:prSet presAssocID="{4E86BC4D-7281-4797-8F71-39CA1E07E0FD}" presName="negativeSpace" presStyleCnt="0"/>
      <dgm:spPr/>
    </dgm:pt>
    <dgm:pt modelId="{F83CB498-0F2E-40BE-BF38-40AE12C5ABAF}" type="pres">
      <dgm:prSet presAssocID="{4E86BC4D-7281-4797-8F71-39CA1E07E0FD}" presName="childText" presStyleLbl="conFgAcc1" presStyleIdx="0" presStyleCnt="4">
        <dgm:presLayoutVars>
          <dgm:bulletEnabled val="1"/>
        </dgm:presLayoutVars>
      </dgm:prSet>
      <dgm:spPr/>
    </dgm:pt>
    <dgm:pt modelId="{E26119D1-21AA-4448-96BF-A850B04533C8}" type="pres">
      <dgm:prSet presAssocID="{79DECE02-206A-40B5-BA2B-6DB81B14E264}" presName="spaceBetweenRectangles" presStyleCnt="0"/>
      <dgm:spPr/>
    </dgm:pt>
    <dgm:pt modelId="{3763386A-7D87-42E8-9D7C-1D3B1E181E09}" type="pres">
      <dgm:prSet presAssocID="{33B92CD9-FB5E-454D-B61B-70543BDAB194}" presName="parentLin" presStyleCnt="0"/>
      <dgm:spPr/>
    </dgm:pt>
    <dgm:pt modelId="{CC8CF3D6-0B0E-446C-AEF8-A10DBAFE71EF}" type="pres">
      <dgm:prSet presAssocID="{33B92CD9-FB5E-454D-B61B-70543BDAB194}" presName="parentLeftMargin" presStyleLbl="node1" presStyleIdx="0" presStyleCnt="4"/>
      <dgm:spPr/>
    </dgm:pt>
    <dgm:pt modelId="{1DD392D1-4D5F-4640-9645-3D30812890A7}" type="pres">
      <dgm:prSet presAssocID="{33B92CD9-FB5E-454D-B61B-70543BDAB194}" presName="parentText" presStyleLbl="node1" presStyleIdx="1" presStyleCnt="4" custLinFactNeighborX="-802" custLinFactNeighborY="-2289">
        <dgm:presLayoutVars>
          <dgm:chMax val="0"/>
          <dgm:bulletEnabled val="1"/>
        </dgm:presLayoutVars>
      </dgm:prSet>
      <dgm:spPr/>
    </dgm:pt>
    <dgm:pt modelId="{76990DAA-4ED9-4499-99D3-94DA15B89492}" type="pres">
      <dgm:prSet presAssocID="{33B92CD9-FB5E-454D-B61B-70543BDAB194}" presName="negativeSpace" presStyleCnt="0"/>
      <dgm:spPr/>
    </dgm:pt>
    <dgm:pt modelId="{18353EEA-8628-4939-9D13-ADDD32CFC3FF}" type="pres">
      <dgm:prSet presAssocID="{33B92CD9-FB5E-454D-B61B-70543BDAB194}" presName="childText" presStyleLbl="conFgAcc1" presStyleIdx="1" presStyleCnt="4">
        <dgm:presLayoutVars>
          <dgm:bulletEnabled val="1"/>
        </dgm:presLayoutVars>
      </dgm:prSet>
      <dgm:spPr/>
    </dgm:pt>
    <dgm:pt modelId="{EA79743A-764D-4D81-9201-782BA4F6E4D9}" type="pres">
      <dgm:prSet presAssocID="{37CCA6AA-221E-47DC-8AAF-C0D807AE10DB}" presName="spaceBetweenRectangles" presStyleCnt="0"/>
      <dgm:spPr/>
    </dgm:pt>
    <dgm:pt modelId="{43BC9107-BD61-46C3-8D65-3ECC774647A9}" type="pres">
      <dgm:prSet presAssocID="{29A0DC82-E9F8-4B55-AF11-E41E0DBDC0E3}" presName="parentLin" presStyleCnt="0"/>
      <dgm:spPr/>
    </dgm:pt>
    <dgm:pt modelId="{B12CEA41-DB77-4161-92AA-F4EE50CA1360}" type="pres">
      <dgm:prSet presAssocID="{29A0DC82-E9F8-4B55-AF11-E41E0DBDC0E3}" presName="parentLeftMargin" presStyleLbl="node1" presStyleIdx="1" presStyleCnt="4"/>
      <dgm:spPr/>
    </dgm:pt>
    <dgm:pt modelId="{6BBBE1A1-B33E-4F3B-AABC-D9C97D16382D}" type="pres">
      <dgm:prSet presAssocID="{29A0DC82-E9F8-4B55-AF11-E41E0DBDC0E3}" presName="parentText" presStyleLbl="node1" presStyleIdx="2" presStyleCnt="4">
        <dgm:presLayoutVars>
          <dgm:chMax val="0"/>
          <dgm:bulletEnabled val="1"/>
        </dgm:presLayoutVars>
      </dgm:prSet>
      <dgm:spPr/>
    </dgm:pt>
    <dgm:pt modelId="{CA154471-C787-419A-8ED8-55558C7089E9}" type="pres">
      <dgm:prSet presAssocID="{29A0DC82-E9F8-4B55-AF11-E41E0DBDC0E3}" presName="negativeSpace" presStyleCnt="0"/>
      <dgm:spPr/>
    </dgm:pt>
    <dgm:pt modelId="{99504072-F206-4FA3-AB35-CDFDFC90CF36}" type="pres">
      <dgm:prSet presAssocID="{29A0DC82-E9F8-4B55-AF11-E41E0DBDC0E3}" presName="childText" presStyleLbl="conFgAcc1" presStyleIdx="2" presStyleCnt="4">
        <dgm:presLayoutVars>
          <dgm:bulletEnabled val="1"/>
        </dgm:presLayoutVars>
      </dgm:prSet>
      <dgm:spPr/>
    </dgm:pt>
    <dgm:pt modelId="{E3EC2D2F-AC14-4656-A62D-B4929287E29F}" type="pres">
      <dgm:prSet presAssocID="{D0ECF976-41EC-497D-A80B-177CC180F07A}" presName="spaceBetweenRectangles" presStyleCnt="0"/>
      <dgm:spPr/>
    </dgm:pt>
    <dgm:pt modelId="{A7BDF88D-708B-490E-8678-50F514E863D0}" type="pres">
      <dgm:prSet presAssocID="{1113CA11-72F9-4F09-AA67-941A3C763CCD}" presName="parentLin" presStyleCnt="0"/>
      <dgm:spPr/>
    </dgm:pt>
    <dgm:pt modelId="{BD367F3E-A3E3-410F-BAD2-205C464D2CDB}" type="pres">
      <dgm:prSet presAssocID="{1113CA11-72F9-4F09-AA67-941A3C763CCD}" presName="parentLeftMargin" presStyleLbl="node1" presStyleIdx="2" presStyleCnt="4"/>
      <dgm:spPr/>
    </dgm:pt>
    <dgm:pt modelId="{0A462145-D2E9-4F39-AE0B-41DFB5D3E448}" type="pres">
      <dgm:prSet presAssocID="{1113CA11-72F9-4F09-AA67-941A3C763CCD}" presName="parentText" presStyleLbl="node1" presStyleIdx="3" presStyleCnt="4">
        <dgm:presLayoutVars>
          <dgm:chMax val="0"/>
          <dgm:bulletEnabled val="1"/>
        </dgm:presLayoutVars>
      </dgm:prSet>
      <dgm:spPr/>
    </dgm:pt>
    <dgm:pt modelId="{B97C7A1C-7C68-476D-A5BB-84E8ACC1D809}" type="pres">
      <dgm:prSet presAssocID="{1113CA11-72F9-4F09-AA67-941A3C763CCD}" presName="negativeSpace" presStyleCnt="0"/>
      <dgm:spPr/>
    </dgm:pt>
    <dgm:pt modelId="{C4B9C79E-E4BD-4155-B568-DD23D6685D9C}" type="pres">
      <dgm:prSet presAssocID="{1113CA11-72F9-4F09-AA67-941A3C763CCD}" presName="childText" presStyleLbl="conFgAcc1" presStyleIdx="3" presStyleCnt="4">
        <dgm:presLayoutVars>
          <dgm:bulletEnabled val="1"/>
        </dgm:presLayoutVars>
      </dgm:prSet>
      <dgm:spPr/>
    </dgm:pt>
  </dgm:ptLst>
  <dgm:cxnLst>
    <dgm:cxn modelId="{68D1A671-BC2A-4B32-AA6D-7F3E6A902F50}" type="presOf" srcId="{4E86BC4D-7281-4797-8F71-39CA1E07E0FD}" destId="{A8603E0A-22C6-4FFC-B381-978CE7BA5325}" srcOrd="0" destOrd="0" presId="urn:microsoft.com/office/officeart/2005/8/layout/list1"/>
    <dgm:cxn modelId="{0DD7EBE6-8BE1-4ADD-8DC4-02D227615AD3}" srcId="{840AC7AD-7CB2-401E-A796-4073F8238104}" destId="{1113CA11-72F9-4F09-AA67-941A3C763CCD}" srcOrd="3" destOrd="0" parTransId="{39BE9447-0BEC-4C75-AF22-40DF81471086}" sibTransId="{80621052-E987-44BF-8CD0-300B4B4A31BC}"/>
    <dgm:cxn modelId="{CDD337DD-7175-4B46-885C-1FDA1BD0AEF7}" type="presOf" srcId="{33B92CD9-FB5E-454D-B61B-70543BDAB194}" destId="{1DD392D1-4D5F-4640-9645-3D30812890A7}" srcOrd="1" destOrd="0" presId="urn:microsoft.com/office/officeart/2005/8/layout/list1"/>
    <dgm:cxn modelId="{45DC5BD4-413C-4818-9044-03079BA1AD61}" type="presOf" srcId="{1113CA11-72F9-4F09-AA67-941A3C763CCD}" destId="{0A462145-D2E9-4F39-AE0B-41DFB5D3E448}" srcOrd="1" destOrd="0" presId="urn:microsoft.com/office/officeart/2005/8/layout/list1"/>
    <dgm:cxn modelId="{1B525E5B-753A-4227-B623-237E44AF1ADD}" type="presOf" srcId="{840AC7AD-7CB2-401E-A796-4073F8238104}" destId="{97FE342D-4177-4334-B8C4-527C8E66B471}" srcOrd="0" destOrd="0" presId="urn:microsoft.com/office/officeart/2005/8/layout/list1"/>
    <dgm:cxn modelId="{676A8455-B078-4DF4-8DCC-259EEF8218CF}" type="presOf" srcId="{33B92CD9-FB5E-454D-B61B-70543BDAB194}" destId="{CC8CF3D6-0B0E-446C-AEF8-A10DBAFE71EF}" srcOrd="0" destOrd="0" presId="urn:microsoft.com/office/officeart/2005/8/layout/list1"/>
    <dgm:cxn modelId="{B3BC41E8-7549-45FA-9701-6B2B14EC83A0}" type="presOf" srcId="{29A0DC82-E9F8-4B55-AF11-E41E0DBDC0E3}" destId="{6BBBE1A1-B33E-4F3B-AABC-D9C97D16382D}" srcOrd="1" destOrd="0" presId="urn:microsoft.com/office/officeart/2005/8/layout/list1"/>
    <dgm:cxn modelId="{B612CC61-A127-440C-9E97-B0F4B17883E6}" type="presOf" srcId="{4E86BC4D-7281-4797-8F71-39CA1E07E0FD}" destId="{944C9AA7-8E3E-4A30-B34D-9E935CD6B028}" srcOrd="1" destOrd="0" presId="urn:microsoft.com/office/officeart/2005/8/layout/list1"/>
    <dgm:cxn modelId="{C16F4640-4D4C-459D-94FF-7E36E38BED4A}" srcId="{840AC7AD-7CB2-401E-A796-4073F8238104}" destId="{4E86BC4D-7281-4797-8F71-39CA1E07E0FD}" srcOrd="0" destOrd="0" parTransId="{62060FFF-3CE4-4D8E-8D62-DAC431D46940}" sibTransId="{79DECE02-206A-40B5-BA2B-6DB81B14E264}"/>
    <dgm:cxn modelId="{D59741BB-B990-46EC-9E23-F78F8D280966}" srcId="{840AC7AD-7CB2-401E-A796-4073F8238104}" destId="{33B92CD9-FB5E-454D-B61B-70543BDAB194}" srcOrd="1" destOrd="0" parTransId="{13EEF60B-5484-4A42-992A-834BF60B8FB5}" sibTransId="{37CCA6AA-221E-47DC-8AAF-C0D807AE10DB}"/>
    <dgm:cxn modelId="{89E711F3-E36C-4334-870E-6FDC445D064A}" type="presOf" srcId="{1113CA11-72F9-4F09-AA67-941A3C763CCD}" destId="{BD367F3E-A3E3-410F-BAD2-205C464D2CDB}" srcOrd="0" destOrd="0" presId="urn:microsoft.com/office/officeart/2005/8/layout/list1"/>
    <dgm:cxn modelId="{8788B0C6-3FFB-47AF-AFBC-0DD193D6B33D}" srcId="{840AC7AD-7CB2-401E-A796-4073F8238104}" destId="{29A0DC82-E9F8-4B55-AF11-E41E0DBDC0E3}" srcOrd="2" destOrd="0" parTransId="{F239F927-5CBE-4B32-A3D3-889429801E7C}" sibTransId="{D0ECF976-41EC-497D-A80B-177CC180F07A}"/>
    <dgm:cxn modelId="{0B89DF72-7838-43B4-90E6-CB3B401F89DD}" type="presOf" srcId="{29A0DC82-E9F8-4B55-AF11-E41E0DBDC0E3}" destId="{B12CEA41-DB77-4161-92AA-F4EE50CA1360}" srcOrd="0" destOrd="0" presId="urn:microsoft.com/office/officeart/2005/8/layout/list1"/>
    <dgm:cxn modelId="{947F2080-3F13-46AB-A364-2D1D89F4D483}" type="presParOf" srcId="{97FE342D-4177-4334-B8C4-527C8E66B471}" destId="{5625DE22-298B-4708-8649-BF6FA1A3B60E}" srcOrd="0" destOrd="0" presId="urn:microsoft.com/office/officeart/2005/8/layout/list1"/>
    <dgm:cxn modelId="{97F7EE23-EB18-41C6-B5C1-CDF15F82DF37}" type="presParOf" srcId="{5625DE22-298B-4708-8649-BF6FA1A3B60E}" destId="{A8603E0A-22C6-4FFC-B381-978CE7BA5325}" srcOrd="0" destOrd="0" presId="urn:microsoft.com/office/officeart/2005/8/layout/list1"/>
    <dgm:cxn modelId="{CAE7D0F7-B561-4FCB-9C4B-6C9EB0227A07}" type="presParOf" srcId="{5625DE22-298B-4708-8649-BF6FA1A3B60E}" destId="{944C9AA7-8E3E-4A30-B34D-9E935CD6B028}" srcOrd="1" destOrd="0" presId="urn:microsoft.com/office/officeart/2005/8/layout/list1"/>
    <dgm:cxn modelId="{DE3D106C-808D-405A-B1C9-95F001F60532}" type="presParOf" srcId="{97FE342D-4177-4334-B8C4-527C8E66B471}" destId="{E9A1A87D-21C7-43D2-AE6A-C0B6C0D4D4D6}" srcOrd="1" destOrd="0" presId="urn:microsoft.com/office/officeart/2005/8/layout/list1"/>
    <dgm:cxn modelId="{DB19D519-B512-4227-8DA7-FC1F6B46F303}" type="presParOf" srcId="{97FE342D-4177-4334-B8C4-527C8E66B471}" destId="{F83CB498-0F2E-40BE-BF38-40AE12C5ABAF}" srcOrd="2" destOrd="0" presId="urn:microsoft.com/office/officeart/2005/8/layout/list1"/>
    <dgm:cxn modelId="{2057072A-4ADD-4658-8072-D8DE35CC61BE}" type="presParOf" srcId="{97FE342D-4177-4334-B8C4-527C8E66B471}" destId="{E26119D1-21AA-4448-96BF-A850B04533C8}" srcOrd="3" destOrd="0" presId="urn:microsoft.com/office/officeart/2005/8/layout/list1"/>
    <dgm:cxn modelId="{FD875934-52BE-4774-AEB0-CA730995E009}" type="presParOf" srcId="{97FE342D-4177-4334-B8C4-527C8E66B471}" destId="{3763386A-7D87-42E8-9D7C-1D3B1E181E09}" srcOrd="4" destOrd="0" presId="urn:microsoft.com/office/officeart/2005/8/layout/list1"/>
    <dgm:cxn modelId="{F7175195-8363-44BA-8038-6EA0E01F68F0}" type="presParOf" srcId="{3763386A-7D87-42E8-9D7C-1D3B1E181E09}" destId="{CC8CF3D6-0B0E-446C-AEF8-A10DBAFE71EF}" srcOrd="0" destOrd="0" presId="urn:microsoft.com/office/officeart/2005/8/layout/list1"/>
    <dgm:cxn modelId="{21A30AA4-8069-4532-89F8-78337E4B267E}" type="presParOf" srcId="{3763386A-7D87-42E8-9D7C-1D3B1E181E09}" destId="{1DD392D1-4D5F-4640-9645-3D30812890A7}" srcOrd="1" destOrd="0" presId="urn:microsoft.com/office/officeart/2005/8/layout/list1"/>
    <dgm:cxn modelId="{745CAF8A-8D2B-40F7-AF0D-DB6A842887F5}" type="presParOf" srcId="{97FE342D-4177-4334-B8C4-527C8E66B471}" destId="{76990DAA-4ED9-4499-99D3-94DA15B89492}" srcOrd="5" destOrd="0" presId="urn:microsoft.com/office/officeart/2005/8/layout/list1"/>
    <dgm:cxn modelId="{CD5CF91E-092A-4544-953C-4FF7F4A18389}" type="presParOf" srcId="{97FE342D-4177-4334-B8C4-527C8E66B471}" destId="{18353EEA-8628-4939-9D13-ADDD32CFC3FF}" srcOrd="6" destOrd="0" presId="urn:microsoft.com/office/officeart/2005/8/layout/list1"/>
    <dgm:cxn modelId="{DF268EBD-1DCA-4E36-BDE0-05B831867244}" type="presParOf" srcId="{97FE342D-4177-4334-B8C4-527C8E66B471}" destId="{EA79743A-764D-4D81-9201-782BA4F6E4D9}" srcOrd="7" destOrd="0" presId="urn:microsoft.com/office/officeart/2005/8/layout/list1"/>
    <dgm:cxn modelId="{8BCB4FD4-ED2F-4578-B0B4-4096B0A611D7}" type="presParOf" srcId="{97FE342D-4177-4334-B8C4-527C8E66B471}" destId="{43BC9107-BD61-46C3-8D65-3ECC774647A9}" srcOrd="8" destOrd="0" presId="urn:microsoft.com/office/officeart/2005/8/layout/list1"/>
    <dgm:cxn modelId="{E86F60ED-2241-49E2-B632-E83BBA29CA94}" type="presParOf" srcId="{43BC9107-BD61-46C3-8D65-3ECC774647A9}" destId="{B12CEA41-DB77-4161-92AA-F4EE50CA1360}" srcOrd="0" destOrd="0" presId="urn:microsoft.com/office/officeart/2005/8/layout/list1"/>
    <dgm:cxn modelId="{7C3611DD-B409-4F1E-8D4C-5451190C7818}" type="presParOf" srcId="{43BC9107-BD61-46C3-8D65-3ECC774647A9}" destId="{6BBBE1A1-B33E-4F3B-AABC-D9C97D16382D}" srcOrd="1" destOrd="0" presId="urn:microsoft.com/office/officeart/2005/8/layout/list1"/>
    <dgm:cxn modelId="{112AE8A6-4D16-42EA-B2F6-5F185B1E03D4}" type="presParOf" srcId="{97FE342D-4177-4334-B8C4-527C8E66B471}" destId="{CA154471-C787-419A-8ED8-55558C7089E9}" srcOrd="9" destOrd="0" presId="urn:microsoft.com/office/officeart/2005/8/layout/list1"/>
    <dgm:cxn modelId="{FA1DA5D0-A259-43CF-87C1-FD090E3518EF}" type="presParOf" srcId="{97FE342D-4177-4334-B8C4-527C8E66B471}" destId="{99504072-F206-4FA3-AB35-CDFDFC90CF36}" srcOrd="10" destOrd="0" presId="urn:microsoft.com/office/officeart/2005/8/layout/list1"/>
    <dgm:cxn modelId="{8FAAA4C0-7AE8-4586-AF2E-92D52B307443}" type="presParOf" srcId="{97FE342D-4177-4334-B8C4-527C8E66B471}" destId="{E3EC2D2F-AC14-4656-A62D-B4929287E29F}" srcOrd="11" destOrd="0" presId="urn:microsoft.com/office/officeart/2005/8/layout/list1"/>
    <dgm:cxn modelId="{CD121980-5321-445B-BF0A-020F4C123F79}" type="presParOf" srcId="{97FE342D-4177-4334-B8C4-527C8E66B471}" destId="{A7BDF88D-708B-490E-8678-50F514E863D0}" srcOrd="12" destOrd="0" presId="urn:microsoft.com/office/officeart/2005/8/layout/list1"/>
    <dgm:cxn modelId="{86A56A36-B95B-4D2D-A085-092DDB5BE823}" type="presParOf" srcId="{A7BDF88D-708B-490E-8678-50F514E863D0}" destId="{BD367F3E-A3E3-410F-BAD2-205C464D2CDB}" srcOrd="0" destOrd="0" presId="urn:microsoft.com/office/officeart/2005/8/layout/list1"/>
    <dgm:cxn modelId="{B9AF851A-99F0-4905-BB0F-667AEAD3E84B}" type="presParOf" srcId="{A7BDF88D-708B-490E-8678-50F514E863D0}" destId="{0A462145-D2E9-4F39-AE0B-41DFB5D3E448}" srcOrd="1" destOrd="0" presId="urn:microsoft.com/office/officeart/2005/8/layout/list1"/>
    <dgm:cxn modelId="{9CA4147B-5917-48AA-BC0E-48756B9F1315}" type="presParOf" srcId="{97FE342D-4177-4334-B8C4-527C8E66B471}" destId="{B97C7A1C-7C68-476D-A5BB-84E8ACC1D809}" srcOrd="13" destOrd="0" presId="urn:microsoft.com/office/officeart/2005/8/layout/list1"/>
    <dgm:cxn modelId="{76F39B7C-27A5-4D76-9AC4-5F6F7C21D5AD}" type="presParOf" srcId="{97FE342D-4177-4334-B8C4-527C8E66B471}" destId="{C4B9C79E-E4BD-4155-B568-DD23D6685D9C}"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016754-0049-418D-9DC2-3C5C5FC0FEC5}"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3BFFBF18-05D9-4416-A79B-BE5CD387760A}">
      <dgm:prSet phldrT="[Текст]"/>
      <dgm:spPr/>
      <dgm:t>
        <a:bodyPr/>
        <a:lstStyle/>
        <a:p>
          <a:r>
            <a:rPr lang="ru-RU" dirty="0" smtClean="0"/>
            <a:t>Формирование словаря</a:t>
          </a:r>
          <a:endParaRPr lang="ru-RU" dirty="0"/>
        </a:p>
      </dgm:t>
    </dgm:pt>
    <dgm:pt modelId="{C8B478A2-EF0C-40B5-9DD3-B342B7A3B47F}" type="parTrans" cxnId="{CB4E4F28-A0EA-4DAE-804D-23837C97F12A}">
      <dgm:prSet/>
      <dgm:spPr/>
      <dgm:t>
        <a:bodyPr/>
        <a:lstStyle/>
        <a:p>
          <a:endParaRPr lang="ru-RU"/>
        </a:p>
      </dgm:t>
    </dgm:pt>
    <dgm:pt modelId="{92DBD3D9-4734-416E-8DFF-42889F1FD590}" type="sibTrans" cxnId="{CB4E4F28-A0EA-4DAE-804D-23837C97F12A}">
      <dgm:prSet/>
      <dgm:spPr/>
      <dgm:t>
        <a:bodyPr/>
        <a:lstStyle/>
        <a:p>
          <a:endParaRPr lang="ru-RU"/>
        </a:p>
      </dgm:t>
    </dgm:pt>
    <dgm:pt modelId="{E780A7A9-DC95-4E70-B2B8-9CE0DEA3672E}">
      <dgm:prSet phldrT="[Текст]"/>
      <dgm:spPr/>
      <dgm:t>
        <a:bodyPr/>
        <a:lstStyle/>
        <a:p>
          <a:r>
            <a:rPr lang="ru-RU" dirty="0" smtClean="0"/>
            <a:t>Звуковая культура речи</a:t>
          </a:r>
          <a:endParaRPr lang="ru-RU" dirty="0"/>
        </a:p>
      </dgm:t>
    </dgm:pt>
    <dgm:pt modelId="{5B5B198F-4575-4768-9A3A-75109D8018B7}" type="parTrans" cxnId="{D2322FAC-941F-47C0-86AE-60877086675F}">
      <dgm:prSet/>
      <dgm:spPr/>
      <dgm:t>
        <a:bodyPr/>
        <a:lstStyle/>
        <a:p>
          <a:endParaRPr lang="ru-RU"/>
        </a:p>
      </dgm:t>
    </dgm:pt>
    <dgm:pt modelId="{72EB62B8-9570-4DFE-888C-E9178962EBE0}" type="sibTrans" cxnId="{D2322FAC-941F-47C0-86AE-60877086675F}">
      <dgm:prSet/>
      <dgm:spPr/>
      <dgm:t>
        <a:bodyPr/>
        <a:lstStyle/>
        <a:p>
          <a:endParaRPr lang="ru-RU"/>
        </a:p>
      </dgm:t>
    </dgm:pt>
    <dgm:pt modelId="{BE363402-D3E9-41B2-91CF-154D2FDFC2B5}">
      <dgm:prSet phldrT="[Текст]"/>
      <dgm:spPr/>
      <dgm:t>
        <a:bodyPr/>
        <a:lstStyle/>
        <a:p>
          <a:r>
            <a:rPr lang="ru-RU" dirty="0" smtClean="0"/>
            <a:t>Грамматический строй речи</a:t>
          </a:r>
          <a:endParaRPr lang="ru-RU" dirty="0"/>
        </a:p>
      </dgm:t>
    </dgm:pt>
    <dgm:pt modelId="{13247548-D562-4B88-B675-4AEB1718D0B0}" type="parTrans" cxnId="{CCA9EF17-54F4-42A4-84C8-C42AA13AEFDF}">
      <dgm:prSet/>
      <dgm:spPr/>
      <dgm:t>
        <a:bodyPr/>
        <a:lstStyle/>
        <a:p>
          <a:endParaRPr lang="ru-RU"/>
        </a:p>
      </dgm:t>
    </dgm:pt>
    <dgm:pt modelId="{0A16261F-82AC-4DAC-BBCE-E40C8B9437B7}" type="sibTrans" cxnId="{CCA9EF17-54F4-42A4-84C8-C42AA13AEFDF}">
      <dgm:prSet/>
      <dgm:spPr/>
      <dgm:t>
        <a:bodyPr/>
        <a:lstStyle/>
        <a:p>
          <a:endParaRPr lang="ru-RU"/>
        </a:p>
      </dgm:t>
    </dgm:pt>
    <dgm:pt modelId="{AE246CBD-A225-48AC-B6C0-14B9878514D8}">
      <dgm:prSet/>
      <dgm:spPr/>
      <dgm:t>
        <a:bodyPr/>
        <a:lstStyle/>
        <a:p>
          <a:r>
            <a:rPr lang="ru-RU" dirty="0" smtClean="0"/>
            <a:t>Связная речь</a:t>
          </a:r>
          <a:endParaRPr lang="ru-RU" dirty="0"/>
        </a:p>
      </dgm:t>
    </dgm:pt>
    <dgm:pt modelId="{16EC193D-AAF4-4C55-8446-F6B572904476}" type="parTrans" cxnId="{0E518B0E-60A7-4FCF-A24C-A210C736D6E9}">
      <dgm:prSet/>
      <dgm:spPr/>
      <dgm:t>
        <a:bodyPr/>
        <a:lstStyle/>
        <a:p>
          <a:endParaRPr lang="ru-RU"/>
        </a:p>
      </dgm:t>
    </dgm:pt>
    <dgm:pt modelId="{559085F5-DCEF-4EB0-8F7D-AC24E8F9AD8F}" type="sibTrans" cxnId="{0E518B0E-60A7-4FCF-A24C-A210C736D6E9}">
      <dgm:prSet/>
      <dgm:spPr/>
      <dgm:t>
        <a:bodyPr/>
        <a:lstStyle/>
        <a:p>
          <a:endParaRPr lang="ru-RU"/>
        </a:p>
      </dgm:t>
    </dgm:pt>
    <dgm:pt modelId="{D46BC74A-64F0-4635-A2F0-D98EDCFB5016}">
      <dgm:prSet/>
      <dgm:spPr/>
      <dgm:t>
        <a:bodyPr/>
        <a:lstStyle/>
        <a:p>
          <a:r>
            <a:rPr lang="ru-RU" dirty="0" smtClean="0"/>
            <a:t>Подготовка детей к обучению грамоте</a:t>
          </a:r>
          <a:endParaRPr lang="ru-RU" dirty="0"/>
        </a:p>
      </dgm:t>
    </dgm:pt>
    <dgm:pt modelId="{7910ADB6-A729-4A78-9500-0BCDC3924E29}" type="parTrans" cxnId="{33A7FF18-27DA-4927-9B58-561DFEDEEF3B}">
      <dgm:prSet/>
      <dgm:spPr/>
      <dgm:t>
        <a:bodyPr/>
        <a:lstStyle/>
        <a:p>
          <a:endParaRPr lang="ru-RU"/>
        </a:p>
      </dgm:t>
    </dgm:pt>
    <dgm:pt modelId="{1316BB6D-DF8B-467C-994F-89E58C961095}" type="sibTrans" cxnId="{33A7FF18-27DA-4927-9B58-561DFEDEEF3B}">
      <dgm:prSet/>
      <dgm:spPr/>
      <dgm:t>
        <a:bodyPr/>
        <a:lstStyle/>
        <a:p>
          <a:endParaRPr lang="ru-RU"/>
        </a:p>
      </dgm:t>
    </dgm:pt>
    <dgm:pt modelId="{063948AC-907C-429B-BB06-63CC8979D161}">
      <dgm:prSet/>
      <dgm:spPr/>
      <dgm:t>
        <a:bodyPr/>
        <a:lstStyle/>
        <a:p>
          <a:r>
            <a:rPr lang="ru-RU" dirty="0" smtClean="0"/>
            <a:t>Интерес к художественной литературе</a:t>
          </a:r>
          <a:endParaRPr lang="ru-RU" dirty="0"/>
        </a:p>
      </dgm:t>
    </dgm:pt>
    <dgm:pt modelId="{717CEFBF-E547-4AD4-894B-54904BA5912E}" type="parTrans" cxnId="{29613C4F-187D-4BD1-91A3-3F72DBADCF2B}">
      <dgm:prSet/>
      <dgm:spPr/>
      <dgm:t>
        <a:bodyPr/>
        <a:lstStyle/>
        <a:p>
          <a:endParaRPr lang="ru-RU"/>
        </a:p>
      </dgm:t>
    </dgm:pt>
    <dgm:pt modelId="{BE6B5DAD-BD26-477E-8BE3-5524FFAA4435}" type="sibTrans" cxnId="{29613C4F-187D-4BD1-91A3-3F72DBADCF2B}">
      <dgm:prSet/>
      <dgm:spPr/>
      <dgm:t>
        <a:bodyPr/>
        <a:lstStyle/>
        <a:p>
          <a:endParaRPr lang="ru-RU"/>
        </a:p>
      </dgm:t>
    </dgm:pt>
    <dgm:pt modelId="{6748E8B3-EBEA-4AC1-8BAF-42E18E0452F3}" type="pres">
      <dgm:prSet presAssocID="{2D016754-0049-418D-9DC2-3C5C5FC0FEC5}" presName="linear" presStyleCnt="0">
        <dgm:presLayoutVars>
          <dgm:dir/>
          <dgm:animLvl val="lvl"/>
          <dgm:resizeHandles val="exact"/>
        </dgm:presLayoutVars>
      </dgm:prSet>
      <dgm:spPr/>
    </dgm:pt>
    <dgm:pt modelId="{AFBE75C5-B9C5-4356-9524-6C922EC8CC35}" type="pres">
      <dgm:prSet presAssocID="{3BFFBF18-05D9-4416-A79B-BE5CD387760A}" presName="parentLin" presStyleCnt="0"/>
      <dgm:spPr/>
    </dgm:pt>
    <dgm:pt modelId="{42F38D9E-FC73-4235-A5CA-B49FBA3CC9C3}" type="pres">
      <dgm:prSet presAssocID="{3BFFBF18-05D9-4416-A79B-BE5CD387760A}" presName="parentLeftMargin" presStyleLbl="node1" presStyleIdx="0" presStyleCnt="6"/>
      <dgm:spPr/>
    </dgm:pt>
    <dgm:pt modelId="{214E0057-D9FB-451E-8744-6FE5D7135601}" type="pres">
      <dgm:prSet presAssocID="{3BFFBF18-05D9-4416-A79B-BE5CD387760A}" presName="parentText" presStyleLbl="node1" presStyleIdx="0" presStyleCnt="6">
        <dgm:presLayoutVars>
          <dgm:chMax val="0"/>
          <dgm:bulletEnabled val="1"/>
        </dgm:presLayoutVars>
      </dgm:prSet>
      <dgm:spPr/>
    </dgm:pt>
    <dgm:pt modelId="{03D68EB4-DE57-4DEE-9CAE-82807AA4FE97}" type="pres">
      <dgm:prSet presAssocID="{3BFFBF18-05D9-4416-A79B-BE5CD387760A}" presName="negativeSpace" presStyleCnt="0"/>
      <dgm:spPr/>
    </dgm:pt>
    <dgm:pt modelId="{A88AFA6F-B7F1-4FDF-833D-9F50478F1703}" type="pres">
      <dgm:prSet presAssocID="{3BFFBF18-05D9-4416-A79B-BE5CD387760A}" presName="childText" presStyleLbl="conFgAcc1" presStyleIdx="0" presStyleCnt="6">
        <dgm:presLayoutVars>
          <dgm:bulletEnabled val="1"/>
        </dgm:presLayoutVars>
      </dgm:prSet>
      <dgm:spPr/>
    </dgm:pt>
    <dgm:pt modelId="{AE73CCAB-24C2-424A-ABDA-8DEA8BD3183D}" type="pres">
      <dgm:prSet presAssocID="{92DBD3D9-4734-416E-8DFF-42889F1FD590}" presName="spaceBetweenRectangles" presStyleCnt="0"/>
      <dgm:spPr/>
    </dgm:pt>
    <dgm:pt modelId="{659ED33A-AB7F-4B92-B696-D88FDF012FCB}" type="pres">
      <dgm:prSet presAssocID="{E780A7A9-DC95-4E70-B2B8-9CE0DEA3672E}" presName="parentLin" presStyleCnt="0"/>
      <dgm:spPr/>
    </dgm:pt>
    <dgm:pt modelId="{593B3BFD-8217-464E-9C31-914B8908123C}" type="pres">
      <dgm:prSet presAssocID="{E780A7A9-DC95-4E70-B2B8-9CE0DEA3672E}" presName="parentLeftMargin" presStyleLbl="node1" presStyleIdx="0" presStyleCnt="6"/>
      <dgm:spPr/>
    </dgm:pt>
    <dgm:pt modelId="{BBC89F9D-6395-4F49-A94B-067DD9D46F93}" type="pres">
      <dgm:prSet presAssocID="{E780A7A9-DC95-4E70-B2B8-9CE0DEA3672E}" presName="parentText" presStyleLbl="node1" presStyleIdx="1" presStyleCnt="6">
        <dgm:presLayoutVars>
          <dgm:chMax val="0"/>
          <dgm:bulletEnabled val="1"/>
        </dgm:presLayoutVars>
      </dgm:prSet>
      <dgm:spPr/>
    </dgm:pt>
    <dgm:pt modelId="{F840FCE7-F0FB-48ED-A683-80D82EB39A91}" type="pres">
      <dgm:prSet presAssocID="{E780A7A9-DC95-4E70-B2B8-9CE0DEA3672E}" presName="negativeSpace" presStyleCnt="0"/>
      <dgm:spPr/>
    </dgm:pt>
    <dgm:pt modelId="{26031206-6E0D-4544-857A-276B88E1812F}" type="pres">
      <dgm:prSet presAssocID="{E780A7A9-DC95-4E70-B2B8-9CE0DEA3672E}" presName="childText" presStyleLbl="conFgAcc1" presStyleIdx="1" presStyleCnt="6">
        <dgm:presLayoutVars>
          <dgm:bulletEnabled val="1"/>
        </dgm:presLayoutVars>
      </dgm:prSet>
      <dgm:spPr/>
    </dgm:pt>
    <dgm:pt modelId="{6F67913D-5FE9-4E2F-998A-F5FB35EE5BF8}" type="pres">
      <dgm:prSet presAssocID="{72EB62B8-9570-4DFE-888C-E9178962EBE0}" presName="spaceBetweenRectangles" presStyleCnt="0"/>
      <dgm:spPr/>
    </dgm:pt>
    <dgm:pt modelId="{7462AFA5-88DF-4CE9-9755-70CE6AD24C75}" type="pres">
      <dgm:prSet presAssocID="{BE363402-D3E9-41B2-91CF-154D2FDFC2B5}" presName="parentLin" presStyleCnt="0"/>
      <dgm:spPr/>
    </dgm:pt>
    <dgm:pt modelId="{B57C9D82-59C7-49CF-A892-3623466649F3}" type="pres">
      <dgm:prSet presAssocID="{BE363402-D3E9-41B2-91CF-154D2FDFC2B5}" presName="parentLeftMargin" presStyleLbl="node1" presStyleIdx="1" presStyleCnt="6"/>
      <dgm:spPr/>
    </dgm:pt>
    <dgm:pt modelId="{CE9B6B94-622E-40CF-AAE6-B5982E7CDA26}" type="pres">
      <dgm:prSet presAssocID="{BE363402-D3E9-41B2-91CF-154D2FDFC2B5}" presName="parentText" presStyleLbl="node1" presStyleIdx="2" presStyleCnt="6">
        <dgm:presLayoutVars>
          <dgm:chMax val="0"/>
          <dgm:bulletEnabled val="1"/>
        </dgm:presLayoutVars>
      </dgm:prSet>
      <dgm:spPr/>
    </dgm:pt>
    <dgm:pt modelId="{7172C42A-0FEA-4699-AB54-5A45F9B13F5F}" type="pres">
      <dgm:prSet presAssocID="{BE363402-D3E9-41B2-91CF-154D2FDFC2B5}" presName="negativeSpace" presStyleCnt="0"/>
      <dgm:spPr/>
    </dgm:pt>
    <dgm:pt modelId="{65FB6FDA-93AE-4C1B-9BCE-CA14707743BA}" type="pres">
      <dgm:prSet presAssocID="{BE363402-D3E9-41B2-91CF-154D2FDFC2B5}" presName="childText" presStyleLbl="conFgAcc1" presStyleIdx="2" presStyleCnt="6">
        <dgm:presLayoutVars>
          <dgm:bulletEnabled val="1"/>
        </dgm:presLayoutVars>
      </dgm:prSet>
      <dgm:spPr/>
    </dgm:pt>
    <dgm:pt modelId="{0764CAEB-A6DA-460C-AB86-3C0CE35FCF9F}" type="pres">
      <dgm:prSet presAssocID="{0A16261F-82AC-4DAC-BBCE-E40C8B9437B7}" presName="spaceBetweenRectangles" presStyleCnt="0"/>
      <dgm:spPr/>
    </dgm:pt>
    <dgm:pt modelId="{AC79DED7-2B47-44EE-B942-426307D890EE}" type="pres">
      <dgm:prSet presAssocID="{AE246CBD-A225-48AC-B6C0-14B9878514D8}" presName="parentLin" presStyleCnt="0"/>
      <dgm:spPr/>
    </dgm:pt>
    <dgm:pt modelId="{5341F69D-ECCD-485F-80BE-26F0303D588E}" type="pres">
      <dgm:prSet presAssocID="{AE246CBD-A225-48AC-B6C0-14B9878514D8}" presName="parentLeftMargin" presStyleLbl="node1" presStyleIdx="2" presStyleCnt="6"/>
      <dgm:spPr/>
    </dgm:pt>
    <dgm:pt modelId="{3E7D6E15-B43A-49BB-BE6F-9C36A57C38C3}" type="pres">
      <dgm:prSet presAssocID="{AE246CBD-A225-48AC-B6C0-14B9878514D8}" presName="parentText" presStyleLbl="node1" presStyleIdx="3" presStyleCnt="6">
        <dgm:presLayoutVars>
          <dgm:chMax val="0"/>
          <dgm:bulletEnabled val="1"/>
        </dgm:presLayoutVars>
      </dgm:prSet>
      <dgm:spPr/>
    </dgm:pt>
    <dgm:pt modelId="{0360B618-7642-443E-B1D4-43F234210446}" type="pres">
      <dgm:prSet presAssocID="{AE246CBD-A225-48AC-B6C0-14B9878514D8}" presName="negativeSpace" presStyleCnt="0"/>
      <dgm:spPr/>
    </dgm:pt>
    <dgm:pt modelId="{5DED1178-BE80-4898-8BC7-49381FE2F473}" type="pres">
      <dgm:prSet presAssocID="{AE246CBD-A225-48AC-B6C0-14B9878514D8}" presName="childText" presStyleLbl="conFgAcc1" presStyleIdx="3" presStyleCnt="6">
        <dgm:presLayoutVars>
          <dgm:bulletEnabled val="1"/>
        </dgm:presLayoutVars>
      </dgm:prSet>
      <dgm:spPr/>
    </dgm:pt>
    <dgm:pt modelId="{A86CF3A7-E1D6-495B-8B3D-4FFB1C64116A}" type="pres">
      <dgm:prSet presAssocID="{559085F5-DCEF-4EB0-8F7D-AC24E8F9AD8F}" presName="spaceBetweenRectangles" presStyleCnt="0"/>
      <dgm:spPr/>
    </dgm:pt>
    <dgm:pt modelId="{DFF718D3-8BFB-4323-9FD6-7F3C87CA4109}" type="pres">
      <dgm:prSet presAssocID="{D46BC74A-64F0-4635-A2F0-D98EDCFB5016}" presName="parentLin" presStyleCnt="0"/>
      <dgm:spPr/>
    </dgm:pt>
    <dgm:pt modelId="{50A805A5-8337-42A1-978B-7502ACD10D64}" type="pres">
      <dgm:prSet presAssocID="{D46BC74A-64F0-4635-A2F0-D98EDCFB5016}" presName="parentLeftMargin" presStyleLbl="node1" presStyleIdx="3" presStyleCnt="6"/>
      <dgm:spPr/>
    </dgm:pt>
    <dgm:pt modelId="{D6A18A74-97B5-47F2-B663-230C708F4E8A}" type="pres">
      <dgm:prSet presAssocID="{D46BC74A-64F0-4635-A2F0-D98EDCFB5016}" presName="parentText" presStyleLbl="node1" presStyleIdx="4" presStyleCnt="6">
        <dgm:presLayoutVars>
          <dgm:chMax val="0"/>
          <dgm:bulletEnabled val="1"/>
        </dgm:presLayoutVars>
      </dgm:prSet>
      <dgm:spPr/>
    </dgm:pt>
    <dgm:pt modelId="{1E2769A9-36EE-4EFB-9F90-26052DD2C3F1}" type="pres">
      <dgm:prSet presAssocID="{D46BC74A-64F0-4635-A2F0-D98EDCFB5016}" presName="negativeSpace" presStyleCnt="0"/>
      <dgm:spPr/>
    </dgm:pt>
    <dgm:pt modelId="{71014C30-C45E-4300-AD97-E8C474342ECD}" type="pres">
      <dgm:prSet presAssocID="{D46BC74A-64F0-4635-A2F0-D98EDCFB5016}" presName="childText" presStyleLbl="conFgAcc1" presStyleIdx="4" presStyleCnt="6">
        <dgm:presLayoutVars>
          <dgm:bulletEnabled val="1"/>
        </dgm:presLayoutVars>
      </dgm:prSet>
      <dgm:spPr/>
    </dgm:pt>
    <dgm:pt modelId="{6D4C0AD3-215E-4073-9CA7-51DC68B2126A}" type="pres">
      <dgm:prSet presAssocID="{1316BB6D-DF8B-467C-994F-89E58C961095}" presName="spaceBetweenRectangles" presStyleCnt="0"/>
      <dgm:spPr/>
    </dgm:pt>
    <dgm:pt modelId="{52815EB2-88A3-4CD7-9C05-9323034C3577}" type="pres">
      <dgm:prSet presAssocID="{063948AC-907C-429B-BB06-63CC8979D161}" presName="parentLin" presStyleCnt="0"/>
      <dgm:spPr/>
    </dgm:pt>
    <dgm:pt modelId="{8991921C-7C62-4C68-B755-F790C95C73E6}" type="pres">
      <dgm:prSet presAssocID="{063948AC-907C-429B-BB06-63CC8979D161}" presName="parentLeftMargin" presStyleLbl="node1" presStyleIdx="4" presStyleCnt="6"/>
      <dgm:spPr/>
    </dgm:pt>
    <dgm:pt modelId="{2593D484-E315-4F42-A186-30F5B5EF0CBA}" type="pres">
      <dgm:prSet presAssocID="{063948AC-907C-429B-BB06-63CC8979D161}" presName="parentText" presStyleLbl="node1" presStyleIdx="5" presStyleCnt="6">
        <dgm:presLayoutVars>
          <dgm:chMax val="0"/>
          <dgm:bulletEnabled val="1"/>
        </dgm:presLayoutVars>
      </dgm:prSet>
      <dgm:spPr/>
    </dgm:pt>
    <dgm:pt modelId="{969FF621-6ED6-4344-AEF7-BAF632F2D7DF}" type="pres">
      <dgm:prSet presAssocID="{063948AC-907C-429B-BB06-63CC8979D161}" presName="negativeSpace" presStyleCnt="0"/>
      <dgm:spPr/>
    </dgm:pt>
    <dgm:pt modelId="{1A036622-C1AC-4C28-90BE-282E9CD92F5C}" type="pres">
      <dgm:prSet presAssocID="{063948AC-907C-429B-BB06-63CC8979D161}" presName="childText" presStyleLbl="conFgAcc1" presStyleIdx="5" presStyleCnt="6">
        <dgm:presLayoutVars>
          <dgm:bulletEnabled val="1"/>
        </dgm:presLayoutVars>
      </dgm:prSet>
      <dgm:spPr/>
    </dgm:pt>
  </dgm:ptLst>
  <dgm:cxnLst>
    <dgm:cxn modelId="{98CC9662-F343-4FE1-9304-0639A59B425F}" type="presOf" srcId="{2D016754-0049-418D-9DC2-3C5C5FC0FEC5}" destId="{6748E8B3-EBEA-4AC1-8BAF-42E18E0452F3}" srcOrd="0" destOrd="0" presId="urn:microsoft.com/office/officeart/2005/8/layout/list1"/>
    <dgm:cxn modelId="{29613C4F-187D-4BD1-91A3-3F72DBADCF2B}" srcId="{2D016754-0049-418D-9DC2-3C5C5FC0FEC5}" destId="{063948AC-907C-429B-BB06-63CC8979D161}" srcOrd="5" destOrd="0" parTransId="{717CEFBF-E547-4AD4-894B-54904BA5912E}" sibTransId="{BE6B5DAD-BD26-477E-8BE3-5524FFAA4435}"/>
    <dgm:cxn modelId="{258FD9F2-442D-46CF-B58B-D58BF341B87B}" type="presOf" srcId="{BE363402-D3E9-41B2-91CF-154D2FDFC2B5}" destId="{CE9B6B94-622E-40CF-AAE6-B5982E7CDA26}" srcOrd="1" destOrd="0" presId="urn:microsoft.com/office/officeart/2005/8/layout/list1"/>
    <dgm:cxn modelId="{D4851C19-60C6-4EE6-BA02-448ABBD845F1}" type="presOf" srcId="{AE246CBD-A225-48AC-B6C0-14B9878514D8}" destId="{3E7D6E15-B43A-49BB-BE6F-9C36A57C38C3}" srcOrd="1" destOrd="0" presId="urn:microsoft.com/office/officeart/2005/8/layout/list1"/>
    <dgm:cxn modelId="{15924C39-AD87-4ADF-A9D0-CEAD26695F22}" type="presOf" srcId="{3BFFBF18-05D9-4416-A79B-BE5CD387760A}" destId="{214E0057-D9FB-451E-8744-6FE5D7135601}" srcOrd="1" destOrd="0" presId="urn:microsoft.com/office/officeart/2005/8/layout/list1"/>
    <dgm:cxn modelId="{21F9399D-AC26-4A2C-9359-4D099C7159F8}" type="presOf" srcId="{D46BC74A-64F0-4635-A2F0-D98EDCFB5016}" destId="{50A805A5-8337-42A1-978B-7502ACD10D64}" srcOrd="0" destOrd="0" presId="urn:microsoft.com/office/officeart/2005/8/layout/list1"/>
    <dgm:cxn modelId="{0E518B0E-60A7-4FCF-A24C-A210C736D6E9}" srcId="{2D016754-0049-418D-9DC2-3C5C5FC0FEC5}" destId="{AE246CBD-A225-48AC-B6C0-14B9878514D8}" srcOrd="3" destOrd="0" parTransId="{16EC193D-AAF4-4C55-8446-F6B572904476}" sibTransId="{559085F5-DCEF-4EB0-8F7D-AC24E8F9AD8F}"/>
    <dgm:cxn modelId="{59470337-EB10-4170-BD5C-1AB40DFEDE31}" type="presOf" srcId="{BE363402-D3E9-41B2-91CF-154D2FDFC2B5}" destId="{B57C9D82-59C7-49CF-A892-3623466649F3}" srcOrd="0" destOrd="0" presId="urn:microsoft.com/office/officeart/2005/8/layout/list1"/>
    <dgm:cxn modelId="{5ED589B9-4892-460C-B96D-311AFA5F7F16}" type="presOf" srcId="{E780A7A9-DC95-4E70-B2B8-9CE0DEA3672E}" destId="{593B3BFD-8217-464E-9C31-914B8908123C}" srcOrd="0" destOrd="0" presId="urn:microsoft.com/office/officeart/2005/8/layout/list1"/>
    <dgm:cxn modelId="{DDF095FD-BE22-459A-B8EE-9EC311DFAF28}" type="presOf" srcId="{3BFFBF18-05D9-4416-A79B-BE5CD387760A}" destId="{42F38D9E-FC73-4235-A5CA-B49FBA3CC9C3}" srcOrd="0" destOrd="0" presId="urn:microsoft.com/office/officeart/2005/8/layout/list1"/>
    <dgm:cxn modelId="{33A7FF18-27DA-4927-9B58-561DFEDEEF3B}" srcId="{2D016754-0049-418D-9DC2-3C5C5FC0FEC5}" destId="{D46BC74A-64F0-4635-A2F0-D98EDCFB5016}" srcOrd="4" destOrd="0" parTransId="{7910ADB6-A729-4A78-9500-0BCDC3924E29}" sibTransId="{1316BB6D-DF8B-467C-994F-89E58C961095}"/>
    <dgm:cxn modelId="{CB4E4F28-A0EA-4DAE-804D-23837C97F12A}" srcId="{2D016754-0049-418D-9DC2-3C5C5FC0FEC5}" destId="{3BFFBF18-05D9-4416-A79B-BE5CD387760A}" srcOrd="0" destOrd="0" parTransId="{C8B478A2-EF0C-40B5-9DD3-B342B7A3B47F}" sibTransId="{92DBD3D9-4734-416E-8DFF-42889F1FD590}"/>
    <dgm:cxn modelId="{D2322FAC-941F-47C0-86AE-60877086675F}" srcId="{2D016754-0049-418D-9DC2-3C5C5FC0FEC5}" destId="{E780A7A9-DC95-4E70-B2B8-9CE0DEA3672E}" srcOrd="1" destOrd="0" parTransId="{5B5B198F-4575-4768-9A3A-75109D8018B7}" sibTransId="{72EB62B8-9570-4DFE-888C-E9178962EBE0}"/>
    <dgm:cxn modelId="{EFCA8294-551B-4676-90B4-D355E3916D58}" type="presOf" srcId="{AE246CBD-A225-48AC-B6C0-14B9878514D8}" destId="{5341F69D-ECCD-485F-80BE-26F0303D588E}" srcOrd="0" destOrd="0" presId="urn:microsoft.com/office/officeart/2005/8/layout/list1"/>
    <dgm:cxn modelId="{ADB894D1-3D0C-43F7-9BDE-98BB0D52BFF8}" type="presOf" srcId="{E780A7A9-DC95-4E70-B2B8-9CE0DEA3672E}" destId="{BBC89F9D-6395-4F49-A94B-067DD9D46F93}" srcOrd="1" destOrd="0" presId="urn:microsoft.com/office/officeart/2005/8/layout/list1"/>
    <dgm:cxn modelId="{A555B389-9308-4B39-AF20-DC490310729C}" type="presOf" srcId="{D46BC74A-64F0-4635-A2F0-D98EDCFB5016}" destId="{D6A18A74-97B5-47F2-B663-230C708F4E8A}" srcOrd="1" destOrd="0" presId="urn:microsoft.com/office/officeart/2005/8/layout/list1"/>
    <dgm:cxn modelId="{A57FDA28-90B7-4C4D-8507-97CDB3E1AE82}" type="presOf" srcId="{063948AC-907C-429B-BB06-63CC8979D161}" destId="{8991921C-7C62-4C68-B755-F790C95C73E6}" srcOrd="0" destOrd="0" presId="urn:microsoft.com/office/officeart/2005/8/layout/list1"/>
    <dgm:cxn modelId="{CCA9EF17-54F4-42A4-84C8-C42AA13AEFDF}" srcId="{2D016754-0049-418D-9DC2-3C5C5FC0FEC5}" destId="{BE363402-D3E9-41B2-91CF-154D2FDFC2B5}" srcOrd="2" destOrd="0" parTransId="{13247548-D562-4B88-B675-4AEB1718D0B0}" sibTransId="{0A16261F-82AC-4DAC-BBCE-E40C8B9437B7}"/>
    <dgm:cxn modelId="{4E1B1AA6-8A11-4623-9C7C-C6D91B1A965F}" type="presOf" srcId="{063948AC-907C-429B-BB06-63CC8979D161}" destId="{2593D484-E315-4F42-A186-30F5B5EF0CBA}" srcOrd="1" destOrd="0" presId="urn:microsoft.com/office/officeart/2005/8/layout/list1"/>
    <dgm:cxn modelId="{C9203AB4-06BB-4733-A81C-D4E261D0690D}" type="presParOf" srcId="{6748E8B3-EBEA-4AC1-8BAF-42E18E0452F3}" destId="{AFBE75C5-B9C5-4356-9524-6C922EC8CC35}" srcOrd="0" destOrd="0" presId="urn:microsoft.com/office/officeart/2005/8/layout/list1"/>
    <dgm:cxn modelId="{7386A100-39E6-40E9-932F-648842B14523}" type="presParOf" srcId="{AFBE75C5-B9C5-4356-9524-6C922EC8CC35}" destId="{42F38D9E-FC73-4235-A5CA-B49FBA3CC9C3}" srcOrd="0" destOrd="0" presId="urn:microsoft.com/office/officeart/2005/8/layout/list1"/>
    <dgm:cxn modelId="{6516B19E-559E-41E1-BEE1-78A080BE3039}" type="presParOf" srcId="{AFBE75C5-B9C5-4356-9524-6C922EC8CC35}" destId="{214E0057-D9FB-451E-8744-6FE5D7135601}" srcOrd="1" destOrd="0" presId="urn:microsoft.com/office/officeart/2005/8/layout/list1"/>
    <dgm:cxn modelId="{3AA4946F-30D4-48BD-86DC-8B9CCC3231A4}" type="presParOf" srcId="{6748E8B3-EBEA-4AC1-8BAF-42E18E0452F3}" destId="{03D68EB4-DE57-4DEE-9CAE-82807AA4FE97}" srcOrd="1" destOrd="0" presId="urn:microsoft.com/office/officeart/2005/8/layout/list1"/>
    <dgm:cxn modelId="{982E269C-3CA0-4B5A-BB4B-C1F08A36A02B}" type="presParOf" srcId="{6748E8B3-EBEA-4AC1-8BAF-42E18E0452F3}" destId="{A88AFA6F-B7F1-4FDF-833D-9F50478F1703}" srcOrd="2" destOrd="0" presId="urn:microsoft.com/office/officeart/2005/8/layout/list1"/>
    <dgm:cxn modelId="{5D8A5D48-8575-4F6A-AB05-A94CD6C9C7E8}" type="presParOf" srcId="{6748E8B3-EBEA-4AC1-8BAF-42E18E0452F3}" destId="{AE73CCAB-24C2-424A-ABDA-8DEA8BD3183D}" srcOrd="3" destOrd="0" presId="urn:microsoft.com/office/officeart/2005/8/layout/list1"/>
    <dgm:cxn modelId="{0F2B77CE-6BD3-4558-B068-580FAA13D1B6}" type="presParOf" srcId="{6748E8B3-EBEA-4AC1-8BAF-42E18E0452F3}" destId="{659ED33A-AB7F-4B92-B696-D88FDF012FCB}" srcOrd="4" destOrd="0" presId="urn:microsoft.com/office/officeart/2005/8/layout/list1"/>
    <dgm:cxn modelId="{9B738227-59A3-435F-A51C-57092BD9AD46}" type="presParOf" srcId="{659ED33A-AB7F-4B92-B696-D88FDF012FCB}" destId="{593B3BFD-8217-464E-9C31-914B8908123C}" srcOrd="0" destOrd="0" presId="urn:microsoft.com/office/officeart/2005/8/layout/list1"/>
    <dgm:cxn modelId="{3B377BE2-2F27-4C12-8EE5-AFF48B543AFC}" type="presParOf" srcId="{659ED33A-AB7F-4B92-B696-D88FDF012FCB}" destId="{BBC89F9D-6395-4F49-A94B-067DD9D46F93}" srcOrd="1" destOrd="0" presId="urn:microsoft.com/office/officeart/2005/8/layout/list1"/>
    <dgm:cxn modelId="{BB6E0290-6D42-4A50-9A7C-49CE6CDEAE44}" type="presParOf" srcId="{6748E8B3-EBEA-4AC1-8BAF-42E18E0452F3}" destId="{F840FCE7-F0FB-48ED-A683-80D82EB39A91}" srcOrd="5" destOrd="0" presId="urn:microsoft.com/office/officeart/2005/8/layout/list1"/>
    <dgm:cxn modelId="{700831CB-2177-4C2C-8EF4-33D6E6AAD1C9}" type="presParOf" srcId="{6748E8B3-EBEA-4AC1-8BAF-42E18E0452F3}" destId="{26031206-6E0D-4544-857A-276B88E1812F}" srcOrd="6" destOrd="0" presId="urn:microsoft.com/office/officeart/2005/8/layout/list1"/>
    <dgm:cxn modelId="{AD022238-31A4-40D2-8E70-0157022A3EC0}" type="presParOf" srcId="{6748E8B3-EBEA-4AC1-8BAF-42E18E0452F3}" destId="{6F67913D-5FE9-4E2F-998A-F5FB35EE5BF8}" srcOrd="7" destOrd="0" presId="urn:microsoft.com/office/officeart/2005/8/layout/list1"/>
    <dgm:cxn modelId="{2DBA51D6-EC45-491E-AC89-9E8ABC8ED03B}" type="presParOf" srcId="{6748E8B3-EBEA-4AC1-8BAF-42E18E0452F3}" destId="{7462AFA5-88DF-4CE9-9755-70CE6AD24C75}" srcOrd="8" destOrd="0" presId="urn:microsoft.com/office/officeart/2005/8/layout/list1"/>
    <dgm:cxn modelId="{42D6303F-25E7-4D84-B21B-765C60FAF5C1}" type="presParOf" srcId="{7462AFA5-88DF-4CE9-9755-70CE6AD24C75}" destId="{B57C9D82-59C7-49CF-A892-3623466649F3}" srcOrd="0" destOrd="0" presId="urn:microsoft.com/office/officeart/2005/8/layout/list1"/>
    <dgm:cxn modelId="{49507728-AD09-4299-8530-2A6A675BBE36}" type="presParOf" srcId="{7462AFA5-88DF-4CE9-9755-70CE6AD24C75}" destId="{CE9B6B94-622E-40CF-AAE6-B5982E7CDA26}" srcOrd="1" destOrd="0" presId="urn:microsoft.com/office/officeart/2005/8/layout/list1"/>
    <dgm:cxn modelId="{2CA3F51C-8D57-441B-B13D-586677AD30FC}" type="presParOf" srcId="{6748E8B3-EBEA-4AC1-8BAF-42E18E0452F3}" destId="{7172C42A-0FEA-4699-AB54-5A45F9B13F5F}" srcOrd="9" destOrd="0" presId="urn:microsoft.com/office/officeart/2005/8/layout/list1"/>
    <dgm:cxn modelId="{7C45B49F-9573-440E-8F3B-DD40D7EE7BEF}" type="presParOf" srcId="{6748E8B3-EBEA-4AC1-8BAF-42E18E0452F3}" destId="{65FB6FDA-93AE-4C1B-9BCE-CA14707743BA}" srcOrd="10" destOrd="0" presId="urn:microsoft.com/office/officeart/2005/8/layout/list1"/>
    <dgm:cxn modelId="{18EC47A9-615B-4732-AF41-6974A4E7346E}" type="presParOf" srcId="{6748E8B3-EBEA-4AC1-8BAF-42E18E0452F3}" destId="{0764CAEB-A6DA-460C-AB86-3C0CE35FCF9F}" srcOrd="11" destOrd="0" presId="urn:microsoft.com/office/officeart/2005/8/layout/list1"/>
    <dgm:cxn modelId="{77524338-F553-485A-B1BB-8A061688E134}" type="presParOf" srcId="{6748E8B3-EBEA-4AC1-8BAF-42E18E0452F3}" destId="{AC79DED7-2B47-44EE-B942-426307D890EE}" srcOrd="12" destOrd="0" presId="urn:microsoft.com/office/officeart/2005/8/layout/list1"/>
    <dgm:cxn modelId="{E04D773D-3FC1-4084-9F6A-4F086E57F9CF}" type="presParOf" srcId="{AC79DED7-2B47-44EE-B942-426307D890EE}" destId="{5341F69D-ECCD-485F-80BE-26F0303D588E}" srcOrd="0" destOrd="0" presId="urn:microsoft.com/office/officeart/2005/8/layout/list1"/>
    <dgm:cxn modelId="{2243D99B-FB08-4F3B-A970-5EE3D1016DC3}" type="presParOf" srcId="{AC79DED7-2B47-44EE-B942-426307D890EE}" destId="{3E7D6E15-B43A-49BB-BE6F-9C36A57C38C3}" srcOrd="1" destOrd="0" presId="urn:microsoft.com/office/officeart/2005/8/layout/list1"/>
    <dgm:cxn modelId="{B27FE500-EA8F-4D62-9741-F03CBAB0E928}" type="presParOf" srcId="{6748E8B3-EBEA-4AC1-8BAF-42E18E0452F3}" destId="{0360B618-7642-443E-B1D4-43F234210446}" srcOrd="13" destOrd="0" presId="urn:microsoft.com/office/officeart/2005/8/layout/list1"/>
    <dgm:cxn modelId="{142973BC-05D9-4943-9C22-243EE6B303DD}" type="presParOf" srcId="{6748E8B3-EBEA-4AC1-8BAF-42E18E0452F3}" destId="{5DED1178-BE80-4898-8BC7-49381FE2F473}" srcOrd="14" destOrd="0" presId="urn:microsoft.com/office/officeart/2005/8/layout/list1"/>
    <dgm:cxn modelId="{22E29FF6-E1CE-41C0-8406-4B29BB9B5A44}" type="presParOf" srcId="{6748E8B3-EBEA-4AC1-8BAF-42E18E0452F3}" destId="{A86CF3A7-E1D6-495B-8B3D-4FFB1C64116A}" srcOrd="15" destOrd="0" presId="urn:microsoft.com/office/officeart/2005/8/layout/list1"/>
    <dgm:cxn modelId="{E8A66528-8986-4CC7-80AB-921FA6EAE15E}" type="presParOf" srcId="{6748E8B3-EBEA-4AC1-8BAF-42E18E0452F3}" destId="{DFF718D3-8BFB-4323-9FD6-7F3C87CA4109}" srcOrd="16" destOrd="0" presId="urn:microsoft.com/office/officeart/2005/8/layout/list1"/>
    <dgm:cxn modelId="{9A9BF6EA-43D2-48F5-BC1B-B0F17E348459}" type="presParOf" srcId="{DFF718D3-8BFB-4323-9FD6-7F3C87CA4109}" destId="{50A805A5-8337-42A1-978B-7502ACD10D64}" srcOrd="0" destOrd="0" presId="urn:microsoft.com/office/officeart/2005/8/layout/list1"/>
    <dgm:cxn modelId="{BB76D99A-EC44-49A0-A58A-61D796937748}" type="presParOf" srcId="{DFF718D3-8BFB-4323-9FD6-7F3C87CA4109}" destId="{D6A18A74-97B5-47F2-B663-230C708F4E8A}" srcOrd="1" destOrd="0" presId="urn:microsoft.com/office/officeart/2005/8/layout/list1"/>
    <dgm:cxn modelId="{969B148B-F113-49E0-9E08-6B6D4FE934A4}" type="presParOf" srcId="{6748E8B3-EBEA-4AC1-8BAF-42E18E0452F3}" destId="{1E2769A9-36EE-4EFB-9F90-26052DD2C3F1}" srcOrd="17" destOrd="0" presId="urn:microsoft.com/office/officeart/2005/8/layout/list1"/>
    <dgm:cxn modelId="{8A70B9CE-30BF-42EF-88A4-55EE3AD75492}" type="presParOf" srcId="{6748E8B3-EBEA-4AC1-8BAF-42E18E0452F3}" destId="{71014C30-C45E-4300-AD97-E8C474342ECD}" srcOrd="18" destOrd="0" presId="urn:microsoft.com/office/officeart/2005/8/layout/list1"/>
    <dgm:cxn modelId="{AEEE7AB5-14FF-44CA-8ED0-69AD174EAD31}" type="presParOf" srcId="{6748E8B3-EBEA-4AC1-8BAF-42E18E0452F3}" destId="{6D4C0AD3-215E-4073-9CA7-51DC68B2126A}" srcOrd="19" destOrd="0" presId="urn:microsoft.com/office/officeart/2005/8/layout/list1"/>
    <dgm:cxn modelId="{D62E0EC7-B64E-49E4-ACE2-63A8C08D1275}" type="presParOf" srcId="{6748E8B3-EBEA-4AC1-8BAF-42E18E0452F3}" destId="{52815EB2-88A3-4CD7-9C05-9323034C3577}" srcOrd="20" destOrd="0" presId="urn:microsoft.com/office/officeart/2005/8/layout/list1"/>
    <dgm:cxn modelId="{5AC5E50A-4D60-46AA-AEB2-D3B6E3E52A02}" type="presParOf" srcId="{52815EB2-88A3-4CD7-9C05-9323034C3577}" destId="{8991921C-7C62-4C68-B755-F790C95C73E6}" srcOrd="0" destOrd="0" presId="urn:microsoft.com/office/officeart/2005/8/layout/list1"/>
    <dgm:cxn modelId="{FAE7999B-557D-4CEF-AC87-3159C85FD26F}" type="presParOf" srcId="{52815EB2-88A3-4CD7-9C05-9323034C3577}" destId="{2593D484-E315-4F42-A186-30F5B5EF0CBA}" srcOrd="1" destOrd="0" presId="urn:microsoft.com/office/officeart/2005/8/layout/list1"/>
    <dgm:cxn modelId="{46DF829B-21F5-4440-97A6-8C8EDE72FD82}" type="presParOf" srcId="{6748E8B3-EBEA-4AC1-8BAF-42E18E0452F3}" destId="{969FF621-6ED6-4344-AEF7-BAF632F2D7DF}" srcOrd="21" destOrd="0" presId="urn:microsoft.com/office/officeart/2005/8/layout/list1"/>
    <dgm:cxn modelId="{79AFC913-0E67-4CDF-B9EA-E1A8F991C6BB}" type="presParOf" srcId="{6748E8B3-EBEA-4AC1-8BAF-42E18E0452F3}" destId="{1A036622-C1AC-4C28-90BE-282E9CD92F5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CF5544-DC98-48DF-A3C4-0DDB3EBB6BB3}"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3594F00B-3E3F-46D1-912B-73117DEBCBF6}">
      <dgm:prSet phldrT="[Текст]" custT="1"/>
      <dgm:spPr/>
      <dgm:t>
        <a:bodyPr/>
        <a:lstStyle/>
        <a:p>
          <a:r>
            <a:rPr lang="ru-RU" sz="2000" dirty="0" smtClean="0">
              <a:latin typeface="Times New Roman" panose="02020603050405020304" pitchFamily="18" charset="0"/>
              <a:cs typeface="Times New Roman" panose="02020603050405020304" pitchFamily="18" charset="0"/>
            </a:rPr>
            <a:t>Основная гимнастика</a:t>
          </a:r>
          <a:endParaRPr lang="ru-RU" sz="2000" dirty="0">
            <a:latin typeface="Times New Roman" panose="02020603050405020304" pitchFamily="18" charset="0"/>
            <a:cs typeface="Times New Roman" panose="02020603050405020304" pitchFamily="18" charset="0"/>
          </a:endParaRPr>
        </a:p>
      </dgm:t>
    </dgm:pt>
    <dgm:pt modelId="{D96D5087-59E7-44B2-B55B-BD827C0608A3}" type="parTrans" cxnId="{A2335EE0-87C5-4C52-BAF6-A68222064E18}">
      <dgm:prSet/>
      <dgm:spPr/>
      <dgm:t>
        <a:bodyPr/>
        <a:lstStyle/>
        <a:p>
          <a:endParaRPr lang="ru-RU"/>
        </a:p>
      </dgm:t>
    </dgm:pt>
    <dgm:pt modelId="{F9AF381F-4CA4-45F7-A398-F1EE9F363481}" type="sibTrans" cxnId="{A2335EE0-87C5-4C52-BAF6-A68222064E18}">
      <dgm:prSet/>
      <dgm:spPr/>
      <dgm:t>
        <a:bodyPr/>
        <a:lstStyle/>
        <a:p>
          <a:endParaRPr lang="ru-RU"/>
        </a:p>
      </dgm:t>
    </dgm:pt>
    <dgm:pt modelId="{EBA05DA8-2058-4E2E-85E7-86C8871E8C4C}">
      <dgm:prSet phldrT="[Текст]" custT="1"/>
      <dgm:spPr/>
      <dgm:t>
        <a:bodyPr/>
        <a:lstStyle/>
        <a:p>
          <a:r>
            <a:rPr lang="ru-RU" sz="2000" dirty="0" smtClean="0">
              <a:latin typeface="Times New Roman" panose="02020603050405020304" pitchFamily="18" charset="0"/>
              <a:cs typeface="Times New Roman" panose="02020603050405020304" pitchFamily="18" charset="0"/>
            </a:rPr>
            <a:t>Подвижные игры</a:t>
          </a:r>
          <a:endParaRPr lang="ru-RU" sz="2000" dirty="0">
            <a:latin typeface="Times New Roman" panose="02020603050405020304" pitchFamily="18" charset="0"/>
            <a:cs typeface="Times New Roman" panose="02020603050405020304" pitchFamily="18" charset="0"/>
          </a:endParaRPr>
        </a:p>
      </dgm:t>
    </dgm:pt>
    <dgm:pt modelId="{7D867AB1-F6F0-48AE-A074-2F9B0C386AEF}" type="parTrans" cxnId="{4C98D219-F13C-43F5-A0FD-44CD6F76FC31}">
      <dgm:prSet/>
      <dgm:spPr/>
      <dgm:t>
        <a:bodyPr/>
        <a:lstStyle/>
        <a:p>
          <a:endParaRPr lang="ru-RU"/>
        </a:p>
      </dgm:t>
    </dgm:pt>
    <dgm:pt modelId="{A1B3225E-2859-4D5F-9CEE-FBED2C68DE3C}" type="sibTrans" cxnId="{4C98D219-F13C-43F5-A0FD-44CD6F76FC31}">
      <dgm:prSet/>
      <dgm:spPr/>
      <dgm:t>
        <a:bodyPr/>
        <a:lstStyle/>
        <a:p>
          <a:endParaRPr lang="ru-RU"/>
        </a:p>
      </dgm:t>
    </dgm:pt>
    <dgm:pt modelId="{BA3DE41D-B1FF-411C-BC29-CBA13C07A428}">
      <dgm:prSet phldrT="[Текст]" custT="1"/>
      <dgm:spPr/>
      <dgm:t>
        <a:bodyPr/>
        <a:lstStyle/>
        <a:p>
          <a:r>
            <a:rPr lang="ru-RU" sz="2000" dirty="0" smtClean="0">
              <a:latin typeface="Times New Roman" panose="02020603050405020304" pitchFamily="18" charset="0"/>
              <a:cs typeface="Times New Roman" panose="02020603050405020304" pitchFamily="18" charset="0"/>
            </a:rPr>
            <a:t>Спортивные игры</a:t>
          </a:r>
          <a:endParaRPr lang="ru-RU" sz="2000" dirty="0">
            <a:latin typeface="Times New Roman" panose="02020603050405020304" pitchFamily="18" charset="0"/>
            <a:cs typeface="Times New Roman" panose="02020603050405020304" pitchFamily="18" charset="0"/>
          </a:endParaRPr>
        </a:p>
      </dgm:t>
    </dgm:pt>
    <dgm:pt modelId="{C535A619-F6D7-41E6-9CCB-DE284992360E}" type="parTrans" cxnId="{A1D2A89E-9ACC-42CC-8BBE-4930EC94EE04}">
      <dgm:prSet/>
      <dgm:spPr/>
      <dgm:t>
        <a:bodyPr/>
        <a:lstStyle/>
        <a:p>
          <a:endParaRPr lang="ru-RU"/>
        </a:p>
      </dgm:t>
    </dgm:pt>
    <dgm:pt modelId="{F9E77A0C-12B0-46F7-A776-2EE3A7572766}" type="sibTrans" cxnId="{A1D2A89E-9ACC-42CC-8BBE-4930EC94EE04}">
      <dgm:prSet/>
      <dgm:spPr/>
      <dgm:t>
        <a:bodyPr/>
        <a:lstStyle/>
        <a:p>
          <a:endParaRPr lang="ru-RU"/>
        </a:p>
      </dgm:t>
    </dgm:pt>
    <dgm:pt modelId="{D3BDEF6E-5D84-4C7D-A25F-90151BA6D012}">
      <dgm:prSet custT="1"/>
      <dgm:spPr/>
      <dgm:t>
        <a:bodyPr/>
        <a:lstStyle/>
        <a:p>
          <a:r>
            <a:rPr lang="ru-RU" sz="2000" dirty="0" smtClean="0">
              <a:latin typeface="Times New Roman" panose="02020603050405020304" pitchFamily="18" charset="0"/>
              <a:cs typeface="Times New Roman" panose="02020603050405020304" pitchFamily="18" charset="0"/>
            </a:rPr>
            <a:t>Спортивные упражнения</a:t>
          </a:r>
          <a:endParaRPr lang="ru-RU" sz="2000" dirty="0">
            <a:latin typeface="Times New Roman" panose="02020603050405020304" pitchFamily="18" charset="0"/>
            <a:cs typeface="Times New Roman" panose="02020603050405020304" pitchFamily="18" charset="0"/>
          </a:endParaRPr>
        </a:p>
      </dgm:t>
    </dgm:pt>
    <dgm:pt modelId="{DF13A5D6-BBBB-48F0-BC0B-037140A33B68}" type="parTrans" cxnId="{E57A815B-5EDB-459C-827D-D6CDEA85307F}">
      <dgm:prSet/>
      <dgm:spPr/>
      <dgm:t>
        <a:bodyPr/>
        <a:lstStyle/>
        <a:p>
          <a:endParaRPr lang="ru-RU"/>
        </a:p>
      </dgm:t>
    </dgm:pt>
    <dgm:pt modelId="{46EF0AB2-5AF7-4BA1-B7A0-21AD584A8B92}" type="sibTrans" cxnId="{E57A815B-5EDB-459C-827D-D6CDEA85307F}">
      <dgm:prSet/>
      <dgm:spPr/>
      <dgm:t>
        <a:bodyPr/>
        <a:lstStyle/>
        <a:p>
          <a:endParaRPr lang="ru-RU"/>
        </a:p>
      </dgm:t>
    </dgm:pt>
    <dgm:pt modelId="{56DD6B7C-2BDD-4B69-A6B2-1AEBBFA1D7A5}">
      <dgm:prSet custT="1"/>
      <dgm:spPr/>
      <dgm:t>
        <a:bodyPr/>
        <a:lstStyle/>
        <a:p>
          <a:r>
            <a:rPr lang="ru-RU" sz="2000" dirty="0" smtClean="0">
              <a:latin typeface="Times New Roman" panose="02020603050405020304" pitchFamily="18" charset="0"/>
              <a:cs typeface="Times New Roman" panose="02020603050405020304" pitchFamily="18" charset="0"/>
            </a:rPr>
            <a:t>Формирование основ здорового образа жизни</a:t>
          </a:r>
          <a:endParaRPr lang="ru-RU" sz="2000" dirty="0">
            <a:latin typeface="Times New Roman" panose="02020603050405020304" pitchFamily="18" charset="0"/>
            <a:cs typeface="Times New Roman" panose="02020603050405020304" pitchFamily="18" charset="0"/>
          </a:endParaRPr>
        </a:p>
      </dgm:t>
    </dgm:pt>
    <dgm:pt modelId="{12C2A8D7-4F4E-4D08-A8B7-6B3E77191D2E}" type="parTrans" cxnId="{EDC68321-1506-4268-94D8-886E84617B34}">
      <dgm:prSet/>
      <dgm:spPr/>
      <dgm:t>
        <a:bodyPr/>
        <a:lstStyle/>
        <a:p>
          <a:endParaRPr lang="ru-RU"/>
        </a:p>
      </dgm:t>
    </dgm:pt>
    <dgm:pt modelId="{F4AF59F4-D33D-4D5E-A931-82435048375B}" type="sibTrans" cxnId="{EDC68321-1506-4268-94D8-886E84617B34}">
      <dgm:prSet/>
      <dgm:spPr/>
      <dgm:t>
        <a:bodyPr/>
        <a:lstStyle/>
        <a:p>
          <a:endParaRPr lang="ru-RU"/>
        </a:p>
      </dgm:t>
    </dgm:pt>
    <dgm:pt modelId="{01DF9FBC-1057-4C1B-98B1-506445F51292}">
      <dgm:prSet/>
      <dgm:spPr/>
      <dgm:t>
        <a:bodyPr/>
        <a:lstStyle/>
        <a:p>
          <a:r>
            <a:rPr lang="ru-RU" dirty="0" smtClean="0">
              <a:latin typeface="Times New Roman" panose="02020603050405020304" pitchFamily="18" charset="0"/>
              <a:cs typeface="Times New Roman" panose="02020603050405020304" pitchFamily="18" charset="0"/>
            </a:rPr>
            <a:t>Активный отдых</a:t>
          </a:r>
          <a:endParaRPr lang="ru-RU" dirty="0">
            <a:latin typeface="Times New Roman" panose="02020603050405020304" pitchFamily="18" charset="0"/>
            <a:cs typeface="Times New Roman" panose="02020603050405020304" pitchFamily="18" charset="0"/>
          </a:endParaRPr>
        </a:p>
      </dgm:t>
    </dgm:pt>
    <dgm:pt modelId="{05D6A53D-8F2D-43F7-AE32-0565DAC084B2}" type="parTrans" cxnId="{26BDC746-6EFC-4F95-94FF-0D73DF7C3E4E}">
      <dgm:prSet/>
      <dgm:spPr/>
      <dgm:t>
        <a:bodyPr/>
        <a:lstStyle/>
        <a:p>
          <a:endParaRPr lang="ru-RU"/>
        </a:p>
      </dgm:t>
    </dgm:pt>
    <dgm:pt modelId="{770859B3-D0B5-4ACA-B91B-C6F846CFF6DB}" type="sibTrans" cxnId="{26BDC746-6EFC-4F95-94FF-0D73DF7C3E4E}">
      <dgm:prSet/>
      <dgm:spPr/>
      <dgm:t>
        <a:bodyPr/>
        <a:lstStyle/>
        <a:p>
          <a:endParaRPr lang="ru-RU"/>
        </a:p>
      </dgm:t>
    </dgm:pt>
    <dgm:pt modelId="{A4CFFB5B-3CFD-4226-BECD-6CD82AF6F7D2}" type="pres">
      <dgm:prSet presAssocID="{4ACF5544-DC98-48DF-A3C4-0DDB3EBB6BB3}" presName="linear" presStyleCnt="0">
        <dgm:presLayoutVars>
          <dgm:dir/>
          <dgm:animLvl val="lvl"/>
          <dgm:resizeHandles val="exact"/>
        </dgm:presLayoutVars>
      </dgm:prSet>
      <dgm:spPr/>
    </dgm:pt>
    <dgm:pt modelId="{FB502DEF-D5BF-4153-BA42-933BD9E0194C}" type="pres">
      <dgm:prSet presAssocID="{3594F00B-3E3F-46D1-912B-73117DEBCBF6}" presName="parentLin" presStyleCnt="0"/>
      <dgm:spPr/>
    </dgm:pt>
    <dgm:pt modelId="{290EFC90-F5FE-4E99-977B-C83442C6222C}" type="pres">
      <dgm:prSet presAssocID="{3594F00B-3E3F-46D1-912B-73117DEBCBF6}" presName="parentLeftMargin" presStyleLbl="node1" presStyleIdx="0" presStyleCnt="6"/>
      <dgm:spPr/>
    </dgm:pt>
    <dgm:pt modelId="{AD7946CD-49FC-4A93-AF0E-22F7AB6A67EC}" type="pres">
      <dgm:prSet presAssocID="{3594F00B-3E3F-46D1-912B-73117DEBCBF6}" presName="parentText" presStyleLbl="node1" presStyleIdx="0" presStyleCnt="6">
        <dgm:presLayoutVars>
          <dgm:chMax val="0"/>
          <dgm:bulletEnabled val="1"/>
        </dgm:presLayoutVars>
      </dgm:prSet>
      <dgm:spPr/>
    </dgm:pt>
    <dgm:pt modelId="{3C0E2C3A-088F-48A0-851E-2E7F60C22703}" type="pres">
      <dgm:prSet presAssocID="{3594F00B-3E3F-46D1-912B-73117DEBCBF6}" presName="negativeSpace" presStyleCnt="0"/>
      <dgm:spPr/>
    </dgm:pt>
    <dgm:pt modelId="{DDE6B8F3-BE86-459D-B630-7B0A9B9E4B2A}" type="pres">
      <dgm:prSet presAssocID="{3594F00B-3E3F-46D1-912B-73117DEBCBF6}" presName="childText" presStyleLbl="conFgAcc1" presStyleIdx="0" presStyleCnt="6">
        <dgm:presLayoutVars>
          <dgm:bulletEnabled val="1"/>
        </dgm:presLayoutVars>
      </dgm:prSet>
      <dgm:spPr/>
    </dgm:pt>
    <dgm:pt modelId="{EEA402FB-2AE5-4C68-973A-92A364C2C7BE}" type="pres">
      <dgm:prSet presAssocID="{F9AF381F-4CA4-45F7-A398-F1EE9F363481}" presName="spaceBetweenRectangles" presStyleCnt="0"/>
      <dgm:spPr/>
    </dgm:pt>
    <dgm:pt modelId="{3523E377-DF4E-43E3-B52D-A874C8E8F79B}" type="pres">
      <dgm:prSet presAssocID="{EBA05DA8-2058-4E2E-85E7-86C8871E8C4C}" presName="parentLin" presStyleCnt="0"/>
      <dgm:spPr/>
    </dgm:pt>
    <dgm:pt modelId="{21F62C03-84AB-4E17-A11B-F9EF91658D8D}" type="pres">
      <dgm:prSet presAssocID="{EBA05DA8-2058-4E2E-85E7-86C8871E8C4C}" presName="parentLeftMargin" presStyleLbl="node1" presStyleIdx="0" presStyleCnt="6"/>
      <dgm:spPr/>
    </dgm:pt>
    <dgm:pt modelId="{0B9A9A9E-C1E2-42B9-9A85-7937607C0724}" type="pres">
      <dgm:prSet presAssocID="{EBA05DA8-2058-4E2E-85E7-86C8871E8C4C}" presName="parentText" presStyleLbl="node1" presStyleIdx="1" presStyleCnt="6" custLinFactNeighborX="-802" custLinFactNeighborY="-5141">
        <dgm:presLayoutVars>
          <dgm:chMax val="0"/>
          <dgm:bulletEnabled val="1"/>
        </dgm:presLayoutVars>
      </dgm:prSet>
      <dgm:spPr/>
    </dgm:pt>
    <dgm:pt modelId="{ECE9965C-224D-4B8D-85F9-D281D665EA1B}" type="pres">
      <dgm:prSet presAssocID="{EBA05DA8-2058-4E2E-85E7-86C8871E8C4C}" presName="negativeSpace" presStyleCnt="0"/>
      <dgm:spPr/>
    </dgm:pt>
    <dgm:pt modelId="{BD7CF2F7-CCAF-4B04-80FF-419B6C2AC171}" type="pres">
      <dgm:prSet presAssocID="{EBA05DA8-2058-4E2E-85E7-86C8871E8C4C}" presName="childText" presStyleLbl="conFgAcc1" presStyleIdx="1" presStyleCnt="6">
        <dgm:presLayoutVars>
          <dgm:bulletEnabled val="1"/>
        </dgm:presLayoutVars>
      </dgm:prSet>
      <dgm:spPr/>
    </dgm:pt>
    <dgm:pt modelId="{F0C36846-EC8E-475E-8C74-C8BFC1435FD7}" type="pres">
      <dgm:prSet presAssocID="{A1B3225E-2859-4D5F-9CEE-FBED2C68DE3C}" presName="spaceBetweenRectangles" presStyleCnt="0"/>
      <dgm:spPr/>
    </dgm:pt>
    <dgm:pt modelId="{94011CA3-8607-424D-9F05-B8EF4749D69F}" type="pres">
      <dgm:prSet presAssocID="{BA3DE41D-B1FF-411C-BC29-CBA13C07A428}" presName="parentLin" presStyleCnt="0"/>
      <dgm:spPr/>
    </dgm:pt>
    <dgm:pt modelId="{FC630123-502B-4919-9BBD-F0FC162F0C3F}" type="pres">
      <dgm:prSet presAssocID="{BA3DE41D-B1FF-411C-BC29-CBA13C07A428}" presName="parentLeftMargin" presStyleLbl="node1" presStyleIdx="1" presStyleCnt="6"/>
      <dgm:spPr/>
    </dgm:pt>
    <dgm:pt modelId="{77A7A64E-5BB6-4C5E-A338-7A99F52ED22F}" type="pres">
      <dgm:prSet presAssocID="{BA3DE41D-B1FF-411C-BC29-CBA13C07A428}" presName="parentText" presStyleLbl="node1" presStyleIdx="2" presStyleCnt="6">
        <dgm:presLayoutVars>
          <dgm:chMax val="0"/>
          <dgm:bulletEnabled val="1"/>
        </dgm:presLayoutVars>
      </dgm:prSet>
      <dgm:spPr/>
    </dgm:pt>
    <dgm:pt modelId="{53756A10-3664-4327-8895-A24E6B789EBB}" type="pres">
      <dgm:prSet presAssocID="{BA3DE41D-B1FF-411C-BC29-CBA13C07A428}" presName="negativeSpace" presStyleCnt="0"/>
      <dgm:spPr/>
    </dgm:pt>
    <dgm:pt modelId="{A2BE7B51-5B05-49AB-BA6C-52CB7ADF39AD}" type="pres">
      <dgm:prSet presAssocID="{BA3DE41D-B1FF-411C-BC29-CBA13C07A428}" presName="childText" presStyleLbl="conFgAcc1" presStyleIdx="2" presStyleCnt="6">
        <dgm:presLayoutVars>
          <dgm:bulletEnabled val="1"/>
        </dgm:presLayoutVars>
      </dgm:prSet>
      <dgm:spPr/>
    </dgm:pt>
    <dgm:pt modelId="{9177D681-8BBE-41E7-A82F-C4F55E4810DF}" type="pres">
      <dgm:prSet presAssocID="{F9E77A0C-12B0-46F7-A776-2EE3A7572766}" presName="spaceBetweenRectangles" presStyleCnt="0"/>
      <dgm:spPr/>
    </dgm:pt>
    <dgm:pt modelId="{F6807945-EC10-47FC-A3E6-EBE95C0005BC}" type="pres">
      <dgm:prSet presAssocID="{D3BDEF6E-5D84-4C7D-A25F-90151BA6D012}" presName="parentLin" presStyleCnt="0"/>
      <dgm:spPr/>
    </dgm:pt>
    <dgm:pt modelId="{1FDCE1B8-A9B0-432B-BC61-8A959880867A}" type="pres">
      <dgm:prSet presAssocID="{D3BDEF6E-5D84-4C7D-A25F-90151BA6D012}" presName="parentLeftMargin" presStyleLbl="node1" presStyleIdx="2" presStyleCnt="6"/>
      <dgm:spPr/>
    </dgm:pt>
    <dgm:pt modelId="{12399C30-5EA7-4D07-A681-F8DE4E27D34B}" type="pres">
      <dgm:prSet presAssocID="{D3BDEF6E-5D84-4C7D-A25F-90151BA6D012}" presName="parentText" presStyleLbl="node1" presStyleIdx="3" presStyleCnt="6">
        <dgm:presLayoutVars>
          <dgm:chMax val="0"/>
          <dgm:bulletEnabled val="1"/>
        </dgm:presLayoutVars>
      </dgm:prSet>
      <dgm:spPr/>
    </dgm:pt>
    <dgm:pt modelId="{951F03BB-E3ED-40E2-9004-AF09B5C46DB6}" type="pres">
      <dgm:prSet presAssocID="{D3BDEF6E-5D84-4C7D-A25F-90151BA6D012}" presName="negativeSpace" presStyleCnt="0"/>
      <dgm:spPr/>
    </dgm:pt>
    <dgm:pt modelId="{C4826B6E-0346-45A1-A255-8D8863114DA8}" type="pres">
      <dgm:prSet presAssocID="{D3BDEF6E-5D84-4C7D-A25F-90151BA6D012}" presName="childText" presStyleLbl="conFgAcc1" presStyleIdx="3" presStyleCnt="6">
        <dgm:presLayoutVars>
          <dgm:bulletEnabled val="1"/>
        </dgm:presLayoutVars>
      </dgm:prSet>
      <dgm:spPr/>
    </dgm:pt>
    <dgm:pt modelId="{89525738-04A3-4767-AC2B-31F2FB38ADDA}" type="pres">
      <dgm:prSet presAssocID="{46EF0AB2-5AF7-4BA1-B7A0-21AD584A8B92}" presName="spaceBetweenRectangles" presStyleCnt="0"/>
      <dgm:spPr/>
    </dgm:pt>
    <dgm:pt modelId="{A4357B76-0A89-41BC-A29F-45A8FF91D5B7}" type="pres">
      <dgm:prSet presAssocID="{56DD6B7C-2BDD-4B69-A6B2-1AEBBFA1D7A5}" presName="parentLin" presStyleCnt="0"/>
      <dgm:spPr/>
    </dgm:pt>
    <dgm:pt modelId="{6D453730-D342-45EF-BA26-4C82CADE44BB}" type="pres">
      <dgm:prSet presAssocID="{56DD6B7C-2BDD-4B69-A6B2-1AEBBFA1D7A5}" presName="parentLeftMargin" presStyleLbl="node1" presStyleIdx="3" presStyleCnt="6"/>
      <dgm:spPr/>
    </dgm:pt>
    <dgm:pt modelId="{B467521C-BC54-4948-A9BC-C5E10E822C8F}" type="pres">
      <dgm:prSet presAssocID="{56DD6B7C-2BDD-4B69-A6B2-1AEBBFA1D7A5}" presName="parentText" presStyleLbl="node1" presStyleIdx="4" presStyleCnt="6">
        <dgm:presLayoutVars>
          <dgm:chMax val="0"/>
          <dgm:bulletEnabled val="1"/>
        </dgm:presLayoutVars>
      </dgm:prSet>
      <dgm:spPr/>
    </dgm:pt>
    <dgm:pt modelId="{8A329A14-D60F-4BA3-A1B9-91B9E10C64F1}" type="pres">
      <dgm:prSet presAssocID="{56DD6B7C-2BDD-4B69-A6B2-1AEBBFA1D7A5}" presName="negativeSpace" presStyleCnt="0"/>
      <dgm:spPr/>
    </dgm:pt>
    <dgm:pt modelId="{280B91EC-3576-4391-9A86-F46C91BD55EC}" type="pres">
      <dgm:prSet presAssocID="{56DD6B7C-2BDD-4B69-A6B2-1AEBBFA1D7A5}" presName="childText" presStyleLbl="conFgAcc1" presStyleIdx="4" presStyleCnt="6">
        <dgm:presLayoutVars>
          <dgm:bulletEnabled val="1"/>
        </dgm:presLayoutVars>
      </dgm:prSet>
      <dgm:spPr/>
    </dgm:pt>
    <dgm:pt modelId="{582C94CC-A2CB-4F4A-8424-1029096C4E3A}" type="pres">
      <dgm:prSet presAssocID="{F4AF59F4-D33D-4D5E-A931-82435048375B}" presName="spaceBetweenRectangles" presStyleCnt="0"/>
      <dgm:spPr/>
    </dgm:pt>
    <dgm:pt modelId="{CC8F7617-6E20-4D9D-A520-531EDD4E6506}" type="pres">
      <dgm:prSet presAssocID="{01DF9FBC-1057-4C1B-98B1-506445F51292}" presName="parentLin" presStyleCnt="0"/>
      <dgm:spPr/>
    </dgm:pt>
    <dgm:pt modelId="{E57BEB34-478C-48B4-A04C-0CD4726AE10D}" type="pres">
      <dgm:prSet presAssocID="{01DF9FBC-1057-4C1B-98B1-506445F51292}" presName="parentLeftMargin" presStyleLbl="node1" presStyleIdx="4" presStyleCnt="6"/>
      <dgm:spPr/>
    </dgm:pt>
    <dgm:pt modelId="{D546E96E-3304-40ED-9029-52E52A42CECA}" type="pres">
      <dgm:prSet presAssocID="{01DF9FBC-1057-4C1B-98B1-506445F51292}" presName="parentText" presStyleLbl="node1" presStyleIdx="5" presStyleCnt="6">
        <dgm:presLayoutVars>
          <dgm:chMax val="0"/>
          <dgm:bulletEnabled val="1"/>
        </dgm:presLayoutVars>
      </dgm:prSet>
      <dgm:spPr/>
    </dgm:pt>
    <dgm:pt modelId="{4BE56790-4281-4440-8FD6-6F1FEAA01E33}" type="pres">
      <dgm:prSet presAssocID="{01DF9FBC-1057-4C1B-98B1-506445F51292}" presName="negativeSpace" presStyleCnt="0"/>
      <dgm:spPr/>
    </dgm:pt>
    <dgm:pt modelId="{6A186487-2120-4A12-8FC6-62BE5140CB14}" type="pres">
      <dgm:prSet presAssocID="{01DF9FBC-1057-4C1B-98B1-506445F51292}" presName="childText" presStyleLbl="conFgAcc1" presStyleIdx="5" presStyleCnt="6">
        <dgm:presLayoutVars>
          <dgm:bulletEnabled val="1"/>
        </dgm:presLayoutVars>
      </dgm:prSet>
      <dgm:spPr/>
    </dgm:pt>
  </dgm:ptLst>
  <dgm:cxnLst>
    <dgm:cxn modelId="{FC4DA08E-C69D-4F4C-BBA8-A0354DD7897B}" type="presOf" srcId="{EBA05DA8-2058-4E2E-85E7-86C8871E8C4C}" destId="{21F62C03-84AB-4E17-A11B-F9EF91658D8D}" srcOrd="0" destOrd="0" presId="urn:microsoft.com/office/officeart/2005/8/layout/list1"/>
    <dgm:cxn modelId="{4C98D219-F13C-43F5-A0FD-44CD6F76FC31}" srcId="{4ACF5544-DC98-48DF-A3C4-0DDB3EBB6BB3}" destId="{EBA05DA8-2058-4E2E-85E7-86C8871E8C4C}" srcOrd="1" destOrd="0" parTransId="{7D867AB1-F6F0-48AE-A074-2F9B0C386AEF}" sibTransId="{A1B3225E-2859-4D5F-9CEE-FBED2C68DE3C}"/>
    <dgm:cxn modelId="{A3996903-02E4-446A-9D49-4FBE6667E1A2}" type="presOf" srcId="{D3BDEF6E-5D84-4C7D-A25F-90151BA6D012}" destId="{1FDCE1B8-A9B0-432B-BC61-8A959880867A}" srcOrd="0" destOrd="0" presId="urn:microsoft.com/office/officeart/2005/8/layout/list1"/>
    <dgm:cxn modelId="{82FF4145-F11F-4629-866C-865A4C025E7D}" type="presOf" srcId="{3594F00B-3E3F-46D1-912B-73117DEBCBF6}" destId="{AD7946CD-49FC-4A93-AF0E-22F7AB6A67EC}" srcOrd="1" destOrd="0" presId="urn:microsoft.com/office/officeart/2005/8/layout/list1"/>
    <dgm:cxn modelId="{5892C6ED-525B-44E2-8F73-14F88B0A4491}" type="presOf" srcId="{56DD6B7C-2BDD-4B69-A6B2-1AEBBFA1D7A5}" destId="{6D453730-D342-45EF-BA26-4C82CADE44BB}" srcOrd="0" destOrd="0" presId="urn:microsoft.com/office/officeart/2005/8/layout/list1"/>
    <dgm:cxn modelId="{A1D2A89E-9ACC-42CC-8BBE-4930EC94EE04}" srcId="{4ACF5544-DC98-48DF-A3C4-0DDB3EBB6BB3}" destId="{BA3DE41D-B1FF-411C-BC29-CBA13C07A428}" srcOrd="2" destOrd="0" parTransId="{C535A619-F6D7-41E6-9CCB-DE284992360E}" sibTransId="{F9E77A0C-12B0-46F7-A776-2EE3A7572766}"/>
    <dgm:cxn modelId="{4538302B-7D10-4045-9FC3-FDD289B8880F}" type="presOf" srcId="{EBA05DA8-2058-4E2E-85E7-86C8871E8C4C}" destId="{0B9A9A9E-C1E2-42B9-9A85-7937607C0724}" srcOrd="1" destOrd="0" presId="urn:microsoft.com/office/officeart/2005/8/layout/list1"/>
    <dgm:cxn modelId="{3D4CD5F0-526E-4999-B494-BD938CAC7DE4}" type="presOf" srcId="{4ACF5544-DC98-48DF-A3C4-0DDB3EBB6BB3}" destId="{A4CFFB5B-3CFD-4226-BECD-6CD82AF6F7D2}" srcOrd="0" destOrd="0" presId="urn:microsoft.com/office/officeart/2005/8/layout/list1"/>
    <dgm:cxn modelId="{B32986A7-FFBF-4FCB-A93F-4544DDCB9AB1}" type="presOf" srcId="{3594F00B-3E3F-46D1-912B-73117DEBCBF6}" destId="{290EFC90-F5FE-4E99-977B-C83442C6222C}" srcOrd="0" destOrd="0" presId="urn:microsoft.com/office/officeart/2005/8/layout/list1"/>
    <dgm:cxn modelId="{97719815-AE2E-4FCD-AE43-A91D5449886B}" type="presOf" srcId="{01DF9FBC-1057-4C1B-98B1-506445F51292}" destId="{D546E96E-3304-40ED-9029-52E52A42CECA}" srcOrd="1" destOrd="0" presId="urn:microsoft.com/office/officeart/2005/8/layout/list1"/>
    <dgm:cxn modelId="{26BDC746-6EFC-4F95-94FF-0D73DF7C3E4E}" srcId="{4ACF5544-DC98-48DF-A3C4-0DDB3EBB6BB3}" destId="{01DF9FBC-1057-4C1B-98B1-506445F51292}" srcOrd="5" destOrd="0" parTransId="{05D6A53D-8F2D-43F7-AE32-0565DAC084B2}" sibTransId="{770859B3-D0B5-4ACA-B91B-C6F846CFF6DB}"/>
    <dgm:cxn modelId="{D8D1A17E-697B-4F37-8E39-48C49837E9F6}" type="presOf" srcId="{BA3DE41D-B1FF-411C-BC29-CBA13C07A428}" destId="{77A7A64E-5BB6-4C5E-A338-7A99F52ED22F}" srcOrd="1" destOrd="0" presId="urn:microsoft.com/office/officeart/2005/8/layout/list1"/>
    <dgm:cxn modelId="{A2335EE0-87C5-4C52-BAF6-A68222064E18}" srcId="{4ACF5544-DC98-48DF-A3C4-0DDB3EBB6BB3}" destId="{3594F00B-3E3F-46D1-912B-73117DEBCBF6}" srcOrd="0" destOrd="0" parTransId="{D96D5087-59E7-44B2-B55B-BD827C0608A3}" sibTransId="{F9AF381F-4CA4-45F7-A398-F1EE9F363481}"/>
    <dgm:cxn modelId="{E57A815B-5EDB-459C-827D-D6CDEA85307F}" srcId="{4ACF5544-DC98-48DF-A3C4-0DDB3EBB6BB3}" destId="{D3BDEF6E-5D84-4C7D-A25F-90151BA6D012}" srcOrd="3" destOrd="0" parTransId="{DF13A5D6-BBBB-48F0-BC0B-037140A33B68}" sibTransId="{46EF0AB2-5AF7-4BA1-B7A0-21AD584A8B92}"/>
    <dgm:cxn modelId="{EDC68321-1506-4268-94D8-886E84617B34}" srcId="{4ACF5544-DC98-48DF-A3C4-0DDB3EBB6BB3}" destId="{56DD6B7C-2BDD-4B69-A6B2-1AEBBFA1D7A5}" srcOrd="4" destOrd="0" parTransId="{12C2A8D7-4F4E-4D08-A8B7-6B3E77191D2E}" sibTransId="{F4AF59F4-D33D-4D5E-A931-82435048375B}"/>
    <dgm:cxn modelId="{FEE0150D-C294-4B1C-9BE0-AFD4AB7D37B1}" type="presOf" srcId="{BA3DE41D-B1FF-411C-BC29-CBA13C07A428}" destId="{FC630123-502B-4919-9BBD-F0FC162F0C3F}" srcOrd="0" destOrd="0" presId="urn:microsoft.com/office/officeart/2005/8/layout/list1"/>
    <dgm:cxn modelId="{9501E56B-12D5-4EB5-B63A-8FA885B8D332}" type="presOf" srcId="{01DF9FBC-1057-4C1B-98B1-506445F51292}" destId="{E57BEB34-478C-48B4-A04C-0CD4726AE10D}" srcOrd="0" destOrd="0" presId="urn:microsoft.com/office/officeart/2005/8/layout/list1"/>
    <dgm:cxn modelId="{CCAC493C-0348-4724-A7CC-27A9C7973641}" type="presOf" srcId="{56DD6B7C-2BDD-4B69-A6B2-1AEBBFA1D7A5}" destId="{B467521C-BC54-4948-A9BC-C5E10E822C8F}" srcOrd="1" destOrd="0" presId="urn:microsoft.com/office/officeart/2005/8/layout/list1"/>
    <dgm:cxn modelId="{2D1BFEE6-B232-4049-9EC3-3FF25DCDB62E}" type="presOf" srcId="{D3BDEF6E-5D84-4C7D-A25F-90151BA6D012}" destId="{12399C30-5EA7-4D07-A681-F8DE4E27D34B}" srcOrd="1" destOrd="0" presId="urn:microsoft.com/office/officeart/2005/8/layout/list1"/>
    <dgm:cxn modelId="{3B9DAEB2-6793-469E-8711-8D5FA770D145}" type="presParOf" srcId="{A4CFFB5B-3CFD-4226-BECD-6CD82AF6F7D2}" destId="{FB502DEF-D5BF-4153-BA42-933BD9E0194C}" srcOrd="0" destOrd="0" presId="urn:microsoft.com/office/officeart/2005/8/layout/list1"/>
    <dgm:cxn modelId="{BDBB2EED-A255-44AA-A129-3514AF82A821}" type="presParOf" srcId="{FB502DEF-D5BF-4153-BA42-933BD9E0194C}" destId="{290EFC90-F5FE-4E99-977B-C83442C6222C}" srcOrd="0" destOrd="0" presId="urn:microsoft.com/office/officeart/2005/8/layout/list1"/>
    <dgm:cxn modelId="{05099DFA-3DA8-4DDA-9B18-D36848B6A48E}" type="presParOf" srcId="{FB502DEF-D5BF-4153-BA42-933BD9E0194C}" destId="{AD7946CD-49FC-4A93-AF0E-22F7AB6A67EC}" srcOrd="1" destOrd="0" presId="urn:microsoft.com/office/officeart/2005/8/layout/list1"/>
    <dgm:cxn modelId="{9F28B9FD-77BB-4B32-A813-9CD5A3B72DBF}" type="presParOf" srcId="{A4CFFB5B-3CFD-4226-BECD-6CD82AF6F7D2}" destId="{3C0E2C3A-088F-48A0-851E-2E7F60C22703}" srcOrd="1" destOrd="0" presId="urn:microsoft.com/office/officeart/2005/8/layout/list1"/>
    <dgm:cxn modelId="{F928D518-FF69-46A8-81D6-9953B2AB68F6}" type="presParOf" srcId="{A4CFFB5B-3CFD-4226-BECD-6CD82AF6F7D2}" destId="{DDE6B8F3-BE86-459D-B630-7B0A9B9E4B2A}" srcOrd="2" destOrd="0" presId="urn:microsoft.com/office/officeart/2005/8/layout/list1"/>
    <dgm:cxn modelId="{334BEA07-186A-480F-9D64-1ECB394C54DC}" type="presParOf" srcId="{A4CFFB5B-3CFD-4226-BECD-6CD82AF6F7D2}" destId="{EEA402FB-2AE5-4C68-973A-92A364C2C7BE}" srcOrd="3" destOrd="0" presId="urn:microsoft.com/office/officeart/2005/8/layout/list1"/>
    <dgm:cxn modelId="{783EBD2A-168A-4628-AED6-7CF99509B4E7}" type="presParOf" srcId="{A4CFFB5B-3CFD-4226-BECD-6CD82AF6F7D2}" destId="{3523E377-DF4E-43E3-B52D-A874C8E8F79B}" srcOrd="4" destOrd="0" presId="urn:microsoft.com/office/officeart/2005/8/layout/list1"/>
    <dgm:cxn modelId="{70B03589-2D14-4C9D-909D-AB27AD970A5C}" type="presParOf" srcId="{3523E377-DF4E-43E3-B52D-A874C8E8F79B}" destId="{21F62C03-84AB-4E17-A11B-F9EF91658D8D}" srcOrd="0" destOrd="0" presId="urn:microsoft.com/office/officeart/2005/8/layout/list1"/>
    <dgm:cxn modelId="{7AC590D9-21D7-49EB-B14F-8709193540E6}" type="presParOf" srcId="{3523E377-DF4E-43E3-B52D-A874C8E8F79B}" destId="{0B9A9A9E-C1E2-42B9-9A85-7937607C0724}" srcOrd="1" destOrd="0" presId="urn:microsoft.com/office/officeart/2005/8/layout/list1"/>
    <dgm:cxn modelId="{49FF16D5-0066-457C-A539-C7B6A233BF5F}" type="presParOf" srcId="{A4CFFB5B-3CFD-4226-BECD-6CD82AF6F7D2}" destId="{ECE9965C-224D-4B8D-85F9-D281D665EA1B}" srcOrd="5" destOrd="0" presId="urn:microsoft.com/office/officeart/2005/8/layout/list1"/>
    <dgm:cxn modelId="{A753B0C9-5A65-4AB9-884D-F2CB9C6928AD}" type="presParOf" srcId="{A4CFFB5B-3CFD-4226-BECD-6CD82AF6F7D2}" destId="{BD7CF2F7-CCAF-4B04-80FF-419B6C2AC171}" srcOrd="6" destOrd="0" presId="urn:microsoft.com/office/officeart/2005/8/layout/list1"/>
    <dgm:cxn modelId="{BC304E89-70BC-48F5-A401-9BB47D665560}" type="presParOf" srcId="{A4CFFB5B-3CFD-4226-BECD-6CD82AF6F7D2}" destId="{F0C36846-EC8E-475E-8C74-C8BFC1435FD7}" srcOrd="7" destOrd="0" presId="urn:microsoft.com/office/officeart/2005/8/layout/list1"/>
    <dgm:cxn modelId="{C545079A-2409-4B5E-98DB-99CC33237645}" type="presParOf" srcId="{A4CFFB5B-3CFD-4226-BECD-6CD82AF6F7D2}" destId="{94011CA3-8607-424D-9F05-B8EF4749D69F}" srcOrd="8" destOrd="0" presId="urn:microsoft.com/office/officeart/2005/8/layout/list1"/>
    <dgm:cxn modelId="{C9F16F45-7AC4-45ED-93AF-F24D3AC08401}" type="presParOf" srcId="{94011CA3-8607-424D-9F05-B8EF4749D69F}" destId="{FC630123-502B-4919-9BBD-F0FC162F0C3F}" srcOrd="0" destOrd="0" presId="urn:microsoft.com/office/officeart/2005/8/layout/list1"/>
    <dgm:cxn modelId="{03938270-ED09-4AD7-99D7-5723B01112CB}" type="presParOf" srcId="{94011CA3-8607-424D-9F05-B8EF4749D69F}" destId="{77A7A64E-5BB6-4C5E-A338-7A99F52ED22F}" srcOrd="1" destOrd="0" presId="urn:microsoft.com/office/officeart/2005/8/layout/list1"/>
    <dgm:cxn modelId="{8568C503-A905-43EC-9312-2F4013ADAE1E}" type="presParOf" srcId="{A4CFFB5B-3CFD-4226-BECD-6CD82AF6F7D2}" destId="{53756A10-3664-4327-8895-A24E6B789EBB}" srcOrd="9" destOrd="0" presId="urn:microsoft.com/office/officeart/2005/8/layout/list1"/>
    <dgm:cxn modelId="{3053F9B0-6978-4E35-93D6-927D87D627BA}" type="presParOf" srcId="{A4CFFB5B-3CFD-4226-BECD-6CD82AF6F7D2}" destId="{A2BE7B51-5B05-49AB-BA6C-52CB7ADF39AD}" srcOrd="10" destOrd="0" presId="urn:microsoft.com/office/officeart/2005/8/layout/list1"/>
    <dgm:cxn modelId="{9246B8DE-C26E-4357-9873-EA26452AFEB6}" type="presParOf" srcId="{A4CFFB5B-3CFD-4226-BECD-6CD82AF6F7D2}" destId="{9177D681-8BBE-41E7-A82F-C4F55E4810DF}" srcOrd="11" destOrd="0" presId="urn:microsoft.com/office/officeart/2005/8/layout/list1"/>
    <dgm:cxn modelId="{ED61B616-889F-4D56-AE54-164099459A79}" type="presParOf" srcId="{A4CFFB5B-3CFD-4226-BECD-6CD82AF6F7D2}" destId="{F6807945-EC10-47FC-A3E6-EBE95C0005BC}" srcOrd="12" destOrd="0" presId="urn:microsoft.com/office/officeart/2005/8/layout/list1"/>
    <dgm:cxn modelId="{2FABD3AE-9D0B-42BB-8868-FEB87663B1E4}" type="presParOf" srcId="{F6807945-EC10-47FC-A3E6-EBE95C0005BC}" destId="{1FDCE1B8-A9B0-432B-BC61-8A959880867A}" srcOrd="0" destOrd="0" presId="urn:microsoft.com/office/officeart/2005/8/layout/list1"/>
    <dgm:cxn modelId="{BCB3060C-C154-4CCF-B670-670E27768578}" type="presParOf" srcId="{F6807945-EC10-47FC-A3E6-EBE95C0005BC}" destId="{12399C30-5EA7-4D07-A681-F8DE4E27D34B}" srcOrd="1" destOrd="0" presId="urn:microsoft.com/office/officeart/2005/8/layout/list1"/>
    <dgm:cxn modelId="{D8616B14-D825-4970-820A-4F5E09752A8D}" type="presParOf" srcId="{A4CFFB5B-3CFD-4226-BECD-6CD82AF6F7D2}" destId="{951F03BB-E3ED-40E2-9004-AF09B5C46DB6}" srcOrd="13" destOrd="0" presId="urn:microsoft.com/office/officeart/2005/8/layout/list1"/>
    <dgm:cxn modelId="{79F83AEB-2F77-4CE4-8CDE-323A6A6C99CE}" type="presParOf" srcId="{A4CFFB5B-3CFD-4226-BECD-6CD82AF6F7D2}" destId="{C4826B6E-0346-45A1-A255-8D8863114DA8}" srcOrd="14" destOrd="0" presId="urn:microsoft.com/office/officeart/2005/8/layout/list1"/>
    <dgm:cxn modelId="{10DA2CB0-9E96-4419-BF14-B3C7E01B7B7B}" type="presParOf" srcId="{A4CFFB5B-3CFD-4226-BECD-6CD82AF6F7D2}" destId="{89525738-04A3-4767-AC2B-31F2FB38ADDA}" srcOrd="15" destOrd="0" presId="urn:microsoft.com/office/officeart/2005/8/layout/list1"/>
    <dgm:cxn modelId="{349435B7-2AD4-4EEB-90E4-F9D1F40264CB}" type="presParOf" srcId="{A4CFFB5B-3CFD-4226-BECD-6CD82AF6F7D2}" destId="{A4357B76-0A89-41BC-A29F-45A8FF91D5B7}" srcOrd="16" destOrd="0" presId="urn:microsoft.com/office/officeart/2005/8/layout/list1"/>
    <dgm:cxn modelId="{CC486872-7061-4966-B3B1-E88CA2B50D55}" type="presParOf" srcId="{A4357B76-0A89-41BC-A29F-45A8FF91D5B7}" destId="{6D453730-D342-45EF-BA26-4C82CADE44BB}" srcOrd="0" destOrd="0" presId="urn:microsoft.com/office/officeart/2005/8/layout/list1"/>
    <dgm:cxn modelId="{8A7E83D9-649C-44B2-8CB2-D4B5C826F7F8}" type="presParOf" srcId="{A4357B76-0A89-41BC-A29F-45A8FF91D5B7}" destId="{B467521C-BC54-4948-A9BC-C5E10E822C8F}" srcOrd="1" destOrd="0" presId="urn:microsoft.com/office/officeart/2005/8/layout/list1"/>
    <dgm:cxn modelId="{4C13259D-20F0-4687-BA87-A734170BAA7A}" type="presParOf" srcId="{A4CFFB5B-3CFD-4226-BECD-6CD82AF6F7D2}" destId="{8A329A14-D60F-4BA3-A1B9-91B9E10C64F1}" srcOrd="17" destOrd="0" presId="urn:microsoft.com/office/officeart/2005/8/layout/list1"/>
    <dgm:cxn modelId="{B9CDAB08-1A23-4010-AD38-1ABCC8BB4346}" type="presParOf" srcId="{A4CFFB5B-3CFD-4226-BECD-6CD82AF6F7D2}" destId="{280B91EC-3576-4391-9A86-F46C91BD55EC}" srcOrd="18" destOrd="0" presId="urn:microsoft.com/office/officeart/2005/8/layout/list1"/>
    <dgm:cxn modelId="{33A05B41-A671-4606-8B18-D406001CF858}" type="presParOf" srcId="{A4CFFB5B-3CFD-4226-BECD-6CD82AF6F7D2}" destId="{582C94CC-A2CB-4F4A-8424-1029096C4E3A}" srcOrd="19" destOrd="0" presId="urn:microsoft.com/office/officeart/2005/8/layout/list1"/>
    <dgm:cxn modelId="{417F9483-5E95-4B36-8461-7B162C025A7B}" type="presParOf" srcId="{A4CFFB5B-3CFD-4226-BECD-6CD82AF6F7D2}" destId="{CC8F7617-6E20-4D9D-A520-531EDD4E6506}" srcOrd="20" destOrd="0" presId="urn:microsoft.com/office/officeart/2005/8/layout/list1"/>
    <dgm:cxn modelId="{E98F72EA-427E-46B0-9F24-5F0BF865A363}" type="presParOf" srcId="{CC8F7617-6E20-4D9D-A520-531EDD4E6506}" destId="{E57BEB34-478C-48B4-A04C-0CD4726AE10D}" srcOrd="0" destOrd="0" presId="urn:microsoft.com/office/officeart/2005/8/layout/list1"/>
    <dgm:cxn modelId="{29A86425-BBEB-405E-9FE7-CCB2EF3B5E8C}" type="presParOf" srcId="{CC8F7617-6E20-4D9D-A520-531EDD4E6506}" destId="{D546E96E-3304-40ED-9029-52E52A42CECA}" srcOrd="1" destOrd="0" presId="urn:microsoft.com/office/officeart/2005/8/layout/list1"/>
    <dgm:cxn modelId="{237296C6-19D6-4996-8882-CE19C4702D11}" type="presParOf" srcId="{A4CFFB5B-3CFD-4226-BECD-6CD82AF6F7D2}" destId="{4BE56790-4281-4440-8FD6-6F1FEAA01E33}" srcOrd="21" destOrd="0" presId="urn:microsoft.com/office/officeart/2005/8/layout/list1"/>
    <dgm:cxn modelId="{9BF29F4B-958F-4B7F-94B9-A7CD99CBBCCF}" type="presParOf" srcId="{A4CFFB5B-3CFD-4226-BECD-6CD82AF6F7D2}" destId="{6A186487-2120-4A12-8FC6-62BE5140CB14}"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97A94-79C6-4AAE-BBA8-06CCCCC8FB8E}">
      <dsp:nvSpPr>
        <dsp:cNvPr id="0" name=""/>
        <dsp:cNvSpPr/>
      </dsp:nvSpPr>
      <dsp:spPr>
        <a:xfrm>
          <a:off x="0" y="37671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AA006B-3ED4-487F-9DE7-93F85ECBF467}">
      <dsp:nvSpPr>
        <dsp:cNvPr id="0" name=""/>
        <dsp:cNvSpPr/>
      </dsp:nvSpPr>
      <dsp:spPr>
        <a:xfrm>
          <a:off x="380763" y="140556"/>
          <a:ext cx="7030265"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жизнь</a:t>
          </a:r>
          <a:endParaRPr lang="ru-RU" sz="2000" kern="1200" dirty="0">
            <a:latin typeface="Times New Roman" pitchFamily="18" charset="0"/>
            <a:cs typeface="Times New Roman" pitchFamily="18" charset="0"/>
          </a:endParaRPr>
        </a:p>
      </dsp:txBody>
      <dsp:txXfrm>
        <a:off x="403820" y="163613"/>
        <a:ext cx="6984151" cy="426206"/>
      </dsp:txXfrm>
    </dsp:sp>
    <dsp:sp modelId="{A78F5CA9-D07F-4674-AD5B-429A7D395669}">
      <dsp:nvSpPr>
        <dsp:cNvPr id="0" name=""/>
        <dsp:cNvSpPr/>
      </dsp:nvSpPr>
      <dsp:spPr>
        <a:xfrm>
          <a:off x="0" y="110247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1E0C4F-B9C5-413D-9B4C-F5B61C253EBF}">
      <dsp:nvSpPr>
        <dsp:cNvPr id="0" name=""/>
        <dsp:cNvSpPr/>
      </dsp:nvSpPr>
      <dsp:spPr>
        <a:xfrm>
          <a:off x="380763" y="866316"/>
          <a:ext cx="7043485"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достоинство</a:t>
          </a:r>
          <a:endParaRPr lang="ru-RU" sz="2000" kern="1200" dirty="0">
            <a:latin typeface="Times New Roman" pitchFamily="18" charset="0"/>
            <a:cs typeface="Times New Roman" pitchFamily="18" charset="0"/>
          </a:endParaRPr>
        </a:p>
      </dsp:txBody>
      <dsp:txXfrm>
        <a:off x="403820" y="889373"/>
        <a:ext cx="6997371" cy="426206"/>
      </dsp:txXfrm>
    </dsp:sp>
    <dsp:sp modelId="{F6015A65-9B0C-45A0-B461-AD281EE8DA1D}">
      <dsp:nvSpPr>
        <dsp:cNvPr id="0" name=""/>
        <dsp:cNvSpPr/>
      </dsp:nvSpPr>
      <dsp:spPr>
        <a:xfrm>
          <a:off x="0" y="182823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032A0-C225-4AD1-AA76-67029DEA2CF5}">
      <dsp:nvSpPr>
        <dsp:cNvPr id="0" name=""/>
        <dsp:cNvSpPr/>
      </dsp:nvSpPr>
      <dsp:spPr>
        <a:xfrm>
          <a:off x="380763" y="1592076"/>
          <a:ext cx="7030265"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права и свободы человека</a:t>
          </a:r>
          <a:endParaRPr lang="ru-RU" sz="2000" kern="1200" dirty="0">
            <a:latin typeface="Times New Roman" pitchFamily="18" charset="0"/>
            <a:cs typeface="Times New Roman" pitchFamily="18" charset="0"/>
          </a:endParaRPr>
        </a:p>
      </dsp:txBody>
      <dsp:txXfrm>
        <a:off x="403820" y="1615133"/>
        <a:ext cx="6984151" cy="426206"/>
      </dsp:txXfrm>
    </dsp:sp>
    <dsp:sp modelId="{5DF3DDD7-8304-46CC-86B6-70389D15AA4D}">
      <dsp:nvSpPr>
        <dsp:cNvPr id="0" name=""/>
        <dsp:cNvSpPr/>
      </dsp:nvSpPr>
      <dsp:spPr>
        <a:xfrm>
          <a:off x="0" y="255399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4F3F23-6E00-4F53-9D36-4B13331C6DEB}">
      <dsp:nvSpPr>
        <dsp:cNvPr id="0" name=""/>
        <dsp:cNvSpPr/>
      </dsp:nvSpPr>
      <dsp:spPr>
        <a:xfrm>
          <a:off x="380763" y="2317836"/>
          <a:ext cx="7017524"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патриотизм</a:t>
          </a:r>
          <a:endParaRPr lang="ru-RU" sz="2000" kern="1200" dirty="0">
            <a:latin typeface="Times New Roman" pitchFamily="18" charset="0"/>
            <a:cs typeface="Times New Roman" pitchFamily="18" charset="0"/>
          </a:endParaRPr>
        </a:p>
      </dsp:txBody>
      <dsp:txXfrm>
        <a:off x="403820" y="2340893"/>
        <a:ext cx="6971410" cy="426206"/>
      </dsp:txXfrm>
    </dsp:sp>
    <dsp:sp modelId="{8A890DCD-3E0C-44A2-8A32-2B9FEB032628}">
      <dsp:nvSpPr>
        <dsp:cNvPr id="0" name=""/>
        <dsp:cNvSpPr/>
      </dsp:nvSpPr>
      <dsp:spPr>
        <a:xfrm>
          <a:off x="0" y="327975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DAF24C-36E0-414A-BB0B-23372EEB6A1A}">
      <dsp:nvSpPr>
        <dsp:cNvPr id="0" name=""/>
        <dsp:cNvSpPr/>
      </dsp:nvSpPr>
      <dsp:spPr>
        <a:xfrm>
          <a:off x="368879" y="3036700"/>
          <a:ext cx="7043538"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гражданственность</a:t>
          </a:r>
          <a:endParaRPr lang="ru-RU" sz="2000" kern="1200" dirty="0">
            <a:latin typeface="Times New Roman" pitchFamily="18" charset="0"/>
            <a:cs typeface="Times New Roman" pitchFamily="18" charset="0"/>
          </a:endParaRPr>
        </a:p>
      </dsp:txBody>
      <dsp:txXfrm>
        <a:off x="391936" y="3059757"/>
        <a:ext cx="6997424" cy="426206"/>
      </dsp:txXfrm>
    </dsp:sp>
    <dsp:sp modelId="{60E156F2-CDD6-4DF5-AB59-FED1155D8816}">
      <dsp:nvSpPr>
        <dsp:cNvPr id="0" name=""/>
        <dsp:cNvSpPr/>
      </dsp:nvSpPr>
      <dsp:spPr>
        <a:xfrm>
          <a:off x="0" y="400551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5160EE-9D44-460E-9C1B-FB1D54FF6B8C}">
      <dsp:nvSpPr>
        <dsp:cNvPr id="0" name=""/>
        <dsp:cNvSpPr/>
      </dsp:nvSpPr>
      <dsp:spPr>
        <a:xfrm>
          <a:off x="380763" y="3769356"/>
          <a:ext cx="7030211"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служение Отечеству и ответственность за его судьбу</a:t>
          </a:r>
          <a:endParaRPr lang="ru-RU" sz="2000" kern="1200" dirty="0">
            <a:latin typeface="Times New Roman" pitchFamily="18" charset="0"/>
            <a:cs typeface="Times New Roman" pitchFamily="18" charset="0"/>
          </a:endParaRPr>
        </a:p>
      </dsp:txBody>
      <dsp:txXfrm>
        <a:off x="403820" y="3792413"/>
        <a:ext cx="6984097" cy="426206"/>
      </dsp:txXfrm>
    </dsp:sp>
    <dsp:sp modelId="{FA9C73FB-1ED0-4C24-A49E-01A91FAA32B0}">
      <dsp:nvSpPr>
        <dsp:cNvPr id="0" name=""/>
        <dsp:cNvSpPr/>
      </dsp:nvSpPr>
      <dsp:spPr>
        <a:xfrm>
          <a:off x="0" y="473127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32A9A5-D7F0-487A-86F1-9CA69FB3F5E6}">
      <dsp:nvSpPr>
        <dsp:cNvPr id="0" name=""/>
        <dsp:cNvSpPr/>
      </dsp:nvSpPr>
      <dsp:spPr>
        <a:xfrm>
          <a:off x="380763" y="4495116"/>
          <a:ext cx="7030265"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высокие нравственные идеалы</a:t>
          </a:r>
          <a:endParaRPr lang="ru-RU" sz="2000" kern="1200" dirty="0">
            <a:latin typeface="Times New Roman" pitchFamily="18" charset="0"/>
            <a:cs typeface="Times New Roman" pitchFamily="18" charset="0"/>
          </a:endParaRPr>
        </a:p>
      </dsp:txBody>
      <dsp:txXfrm>
        <a:off x="403820" y="4518173"/>
        <a:ext cx="6984151" cy="426206"/>
      </dsp:txXfrm>
    </dsp:sp>
    <dsp:sp modelId="{2C1B1497-19F6-45D7-BE84-E5B6ADE4139D}">
      <dsp:nvSpPr>
        <dsp:cNvPr id="0" name=""/>
        <dsp:cNvSpPr/>
      </dsp:nvSpPr>
      <dsp:spPr>
        <a:xfrm>
          <a:off x="0" y="5457036"/>
          <a:ext cx="7615262" cy="4032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26A799-32A8-4906-8CAB-EA74B95DB7AF}">
      <dsp:nvSpPr>
        <dsp:cNvPr id="0" name=""/>
        <dsp:cNvSpPr/>
      </dsp:nvSpPr>
      <dsp:spPr>
        <a:xfrm>
          <a:off x="380763" y="5220876"/>
          <a:ext cx="7030265" cy="47232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487" tIns="0" rIns="201487"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крепкая семья</a:t>
          </a:r>
          <a:endParaRPr lang="ru-RU" sz="2000" kern="1200" dirty="0">
            <a:latin typeface="Times New Roman" pitchFamily="18" charset="0"/>
            <a:cs typeface="Times New Roman" pitchFamily="18" charset="0"/>
          </a:endParaRPr>
        </a:p>
      </dsp:txBody>
      <dsp:txXfrm>
        <a:off x="403820" y="5243933"/>
        <a:ext cx="6984151"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29194-0DD0-4DC9-BF1E-8F1C207898D5}">
      <dsp:nvSpPr>
        <dsp:cNvPr id="0" name=""/>
        <dsp:cNvSpPr/>
      </dsp:nvSpPr>
      <dsp:spPr>
        <a:xfrm>
          <a:off x="0" y="38171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45A6D4-7A33-4A1D-A790-6337724CE4A2}">
      <dsp:nvSpPr>
        <dsp:cNvPr id="0" name=""/>
        <dsp:cNvSpPr/>
      </dsp:nvSpPr>
      <dsp:spPr>
        <a:xfrm>
          <a:off x="392909" y="18983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созидательный труд</a:t>
          </a:r>
          <a:endParaRPr lang="ru-RU" sz="2000" kern="1200" dirty="0">
            <a:latin typeface="Times New Roman" pitchFamily="18" charset="0"/>
            <a:cs typeface="Times New Roman" pitchFamily="18" charset="0"/>
          </a:endParaRPr>
        </a:p>
      </dsp:txBody>
      <dsp:txXfrm>
        <a:off x="411643" y="208570"/>
        <a:ext cx="7034870" cy="346292"/>
      </dsp:txXfrm>
    </dsp:sp>
    <dsp:sp modelId="{8B4F1333-F9EF-4F85-B501-1640F3DA707F}">
      <dsp:nvSpPr>
        <dsp:cNvPr id="0" name=""/>
        <dsp:cNvSpPr/>
      </dsp:nvSpPr>
      <dsp:spPr>
        <a:xfrm>
          <a:off x="0" y="97139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B9B09B-38CD-45BB-9E73-0E9A73F52294}">
      <dsp:nvSpPr>
        <dsp:cNvPr id="0" name=""/>
        <dsp:cNvSpPr/>
      </dsp:nvSpPr>
      <dsp:spPr>
        <a:xfrm>
          <a:off x="392909" y="77951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приоритет духовного над материальным</a:t>
          </a:r>
          <a:endParaRPr lang="ru-RU" sz="2000" kern="1200" dirty="0">
            <a:latin typeface="Times New Roman" pitchFamily="18" charset="0"/>
            <a:cs typeface="Times New Roman" pitchFamily="18" charset="0"/>
          </a:endParaRPr>
        </a:p>
      </dsp:txBody>
      <dsp:txXfrm>
        <a:off x="411643" y="798250"/>
        <a:ext cx="7034870" cy="346292"/>
      </dsp:txXfrm>
    </dsp:sp>
    <dsp:sp modelId="{5C930255-F8DA-42BA-8AD8-FA0A27F24339}">
      <dsp:nvSpPr>
        <dsp:cNvPr id="0" name=""/>
        <dsp:cNvSpPr/>
      </dsp:nvSpPr>
      <dsp:spPr>
        <a:xfrm>
          <a:off x="0" y="156107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8369BF-2A0B-4EFB-9201-2E2C59E9ADCF}">
      <dsp:nvSpPr>
        <dsp:cNvPr id="0" name=""/>
        <dsp:cNvSpPr/>
      </dsp:nvSpPr>
      <dsp:spPr>
        <a:xfrm>
          <a:off x="392909" y="1369196"/>
          <a:ext cx="7058476"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гуманизм</a:t>
          </a:r>
          <a:endParaRPr lang="ru-RU" sz="2000" kern="1200" dirty="0">
            <a:latin typeface="Times New Roman" pitchFamily="18" charset="0"/>
            <a:cs typeface="Times New Roman" pitchFamily="18" charset="0"/>
          </a:endParaRPr>
        </a:p>
      </dsp:txBody>
      <dsp:txXfrm>
        <a:off x="411643" y="1387930"/>
        <a:ext cx="7021008" cy="346292"/>
      </dsp:txXfrm>
    </dsp:sp>
    <dsp:sp modelId="{31A8683D-5370-4BB2-BDDC-880EAA1EEEB9}">
      <dsp:nvSpPr>
        <dsp:cNvPr id="0" name=""/>
        <dsp:cNvSpPr/>
      </dsp:nvSpPr>
      <dsp:spPr>
        <a:xfrm>
          <a:off x="0" y="215075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0A33C6-310D-43BA-9E22-D17D9ED2D52C}">
      <dsp:nvSpPr>
        <dsp:cNvPr id="0" name=""/>
        <dsp:cNvSpPr/>
      </dsp:nvSpPr>
      <dsp:spPr>
        <a:xfrm>
          <a:off x="392909" y="195887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милосердие</a:t>
          </a:r>
          <a:endParaRPr lang="ru-RU" sz="2000" kern="1200" dirty="0">
            <a:latin typeface="Times New Roman" pitchFamily="18" charset="0"/>
            <a:cs typeface="Times New Roman" pitchFamily="18" charset="0"/>
          </a:endParaRPr>
        </a:p>
      </dsp:txBody>
      <dsp:txXfrm>
        <a:off x="411643" y="1977610"/>
        <a:ext cx="7034870" cy="346292"/>
      </dsp:txXfrm>
    </dsp:sp>
    <dsp:sp modelId="{18A4E615-59D2-42EA-99F1-067143357247}">
      <dsp:nvSpPr>
        <dsp:cNvPr id="0" name=""/>
        <dsp:cNvSpPr/>
      </dsp:nvSpPr>
      <dsp:spPr>
        <a:xfrm>
          <a:off x="0" y="274043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27B034-2DCE-4BC4-A309-FA34B94FD4FC}">
      <dsp:nvSpPr>
        <dsp:cNvPr id="0" name=""/>
        <dsp:cNvSpPr/>
      </dsp:nvSpPr>
      <dsp:spPr>
        <a:xfrm>
          <a:off x="392909" y="2548556"/>
          <a:ext cx="7072393"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справедливость</a:t>
          </a:r>
          <a:endParaRPr lang="ru-RU" sz="2000" kern="1200" dirty="0">
            <a:latin typeface="Times New Roman" pitchFamily="18" charset="0"/>
            <a:cs typeface="Times New Roman" pitchFamily="18" charset="0"/>
          </a:endParaRPr>
        </a:p>
      </dsp:txBody>
      <dsp:txXfrm>
        <a:off x="411643" y="2567290"/>
        <a:ext cx="7034925" cy="346292"/>
      </dsp:txXfrm>
    </dsp:sp>
    <dsp:sp modelId="{EAA78318-36C5-4ABF-9A96-553EDA6DC9E3}">
      <dsp:nvSpPr>
        <dsp:cNvPr id="0" name=""/>
        <dsp:cNvSpPr/>
      </dsp:nvSpPr>
      <dsp:spPr>
        <a:xfrm>
          <a:off x="0" y="333011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E4FD1B-DD43-4FDF-97C7-6424FE2445A2}">
      <dsp:nvSpPr>
        <dsp:cNvPr id="0" name=""/>
        <dsp:cNvSpPr/>
      </dsp:nvSpPr>
      <dsp:spPr>
        <a:xfrm>
          <a:off x="392909" y="313823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коллективизм</a:t>
          </a:r>
          <a:endParaRPr lang="ru-RU" sz="2000" kern="1200" dirty="0">
            <a:latin typeface="Times New Roman" pitchFamily="18" charset="0"/>
            <a:cs typeface="Times New Roman" pitchFamily="18" charset="0"/>
          </a:endParaRPr>
        </a:p>
      </dsp:txBody>
      <dsp:txXfrm>
        <a:off x="411643" y="3156970"/>
        <a:ext cx="7034870" cy="346292"/>
      </dsp:txXfrm>
    </dsp:sp>
    <dsp:sp modelId="{7E63D339-C67C-409C-8392-8392D1B71DC3}">
      <dsp:nvSpPr>
        <dsp:cNvPr id="0" name=""/>
        <dsp:cNvSpPr/>
      </dsp:nvSpPr>
      <dsp:spPr>
        <a:xfrm>
          <a:off x="0" y="391979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FEE11B-8E38-4A1F-B7B6-16D4C672AA12}">
      <dsp:nvSpPr>
        <dsp:cNvPr id="0" name=""/>
        <dsp:cNvSpPr/>
      </dsp:nvSpPr>
      <dsp:spPr>
        <a:xfrm>
          <a:off x="392909" y="3727916"/>
          <a:ext cx="7072393"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взаимопомощь и взаимоуважение</a:t>
          </a:r>
          <a:endParaRPr lang="ru-RU" sz="2000" kern="1200" dirty="0">
            <a:latin typeface="Times New Roman" pitchFamily="18" charset="0"/>
            <a:cs typeface="Times New Roman" pitchFamily="18" charset="0"/>
          </a:endParaRPr>
        </a:p>
      </dsp:txBody>
      <dsp:txXfrm>
        <a:off x="411643" y="3746650"/>
        <a:ext cx="7034925" cy="346292"/>
      </dsp:txXfrm>
    </dsp:sp>
    <dsp:sp modelId="{46BEE747-E907-4BB3-A723-0B80ECBF3481}">
      <dsp:nvSpPr>
        <dsp:cNvPr id="0" name=""/>
        <dsp:cNvSpPr/>
      </dsp:nvSpPr>
      <dsp:spPr>
        <a:xfrm>
          <a:off x="0" y="450947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BF70F6-BD16-42A7-BF4C-529C40127124}">
      <dsp:nvSpPr>
        <dsp:cNvPr id="0" name=""/>
        <dsp:cNvSpPr/>
      </dsp:nvSpPr>
      <dsp:spPr>
        <a:xfrm>
          <a:off x="392909" y="431759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историческая память и преемственность поколений</a:t>
          </a:r>
          <a:endParaRPr lang="ru-RU" sz="2000" kern="1200" dirty="0">
            <a:latin typeface="Times New Roman" pitchFamily="18" charset="0"/>
            <a:cs typeface="Times New Roman" pitchFamily="18" charset="0"/>
          </a:endParaRPr>
        </a:p>
      </dsp:txBody>
      <dsp:txXfrm>
        <a:off x="411643" y="4336330"/>
        <a:ext cx="7034870" cy="346292"/>
      </dsp:txXfrm>
    </dsp:sp>
    <dsp:sp modelId="{2CCFF5EB-39CD-421C-B3F6-91BE27A64863}">
      <dsp:nvSpPr>
        <dsp:cNvPr id="0" name=""/>
        <dsp:cNvSpPr/>
      </dsp:nvSpPr>
      <dsp:spPr>
        <a:xfrm>
          <a:off x="0" y="5099156"/>
          <a:ext cx="7858180" cy="3276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51DBCD-42B4-4581-BF0D-CBC61849CC70}">
      <dsp:nvSpPr>
        <dsp:cNvPr id="0" name=""/>
        <dsp:cNvSpPr/>
      </dsp:nvSpPr>
      <dsp:spPr>
        <a:xfrm>
          <a:off x="392909" y="4907276"/>
          <a:ext cx="7072338" cy="3837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14" tIns="0" rIns="207914"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itchFamily="18" charset="0"/>
              <a:cs typeface="Times New Roman" pitchFamily="18" charset="0"/>
            </a:rPr>
            <a:t>единство народов России</a:t>
          </a:r>
          <a:endParaRPr lang="ru-RU" sz="2000" kern="1200" dirty="0">
            <a:latin typeface="Times New Roman" pitchFamily="18" charset="0"/>
            <a:cs typeface="Times New Roman" pitchFamily="18" charset="0"/>
          </a:endParaRPr>
        </a:p>
      </dsp:txBody>
      <dsp:txXfrm>
        <a:off x="411643" y="4926010"/>
        <a:ext cx="7034870" cy="34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23666-1BC4-4139-B598-2A2BE4C5CC3A}">
      <dsp:nvSpPr>
        <dsp:cNvPr id="0" name=""/>
        <dsp:cNvSpPr/>
      </dsp:nvSpPr>
      <dsp:spPr>
        <a:xfrm>
          <a:off x="0" y="477992"/>
          <a:ext cx="7859216" cy="730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E56EBC-A858-4387-83D1-22421F987F95}">
      <dsp:nvSpPr>
        <dsp:cNvPr id="0" name=""/>
        <dsp:cNvSpPr/>
      </dsp:nvSpPr>
      <dsp:spPr>
        <a:xfrm>
          <a:off x="392960" y="49952"/>
          <a:ext cx="5501451" cy="8560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В сфере социальных отношений</a:t>
          </a:r>
          <a:endParaRPr lang="ru-RU" sz="2000" kern="1200" dirty="0">
            <a:latin typeface="Times New Roman" panose="02020603050405020304" pitchFamily="18" charset="0"/>
            <a:cs typeface="Times New Roman" panose="02020603050405020304" pitchFamily="18" charset="0"/>
          </a:endParaRPr>
        </a:p>
      </dsp:txBody>
      <dsp:txXfrm>
        <a:off x="434750" y="91742"/>
        <a:ext cx="5417871" cy="772500"/>
      </dsp:txXfrm>
    </dsp:sp>
    <dsp:sp modelId="{7026FFD7-5FCF-41D7-85ED-63F71E6AF1E3}">
      <dsp:nvSpPr>
        <dsp:cNvPr id="0" name=""/>
        <dsp:cNvSpPr/>
      </dsp:nvSpPr>
      <dsp:spPr>
        <a:xfrm>
          <a:off x="0" y="1793432"/>
          <a:ext cx="7859216" cy="730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4A641B-CA72-4D2A-9616-D8B0469CE023}">
      <dsp:nvSpPr>
        <dsp:cNvPr id="0" name=""/>
        <dsp:cNvSpPr/>
      </dsp:nvSpPr>
      <dsp:spPr>
        <a:xfrm>
          <a:off x="392960" y="1365392"/>
          <a:ext cx="5501451" cy="8560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В области формирования основ гражданственности и патриотизма</a:t>
          </a:r>
          <a:endParaRPr lang="ru-RU" sz="2000" kern="1200" dirty="0">
            <a:latin typeface="Times New Roman" panose="02020603050405020304" pitchFamily="18" charset="0"/>
            <a:cs typeface="Times New Roman" panose="02020603050405020304" pitchFamily="18" charset="0"/>
          </a:endParaRPr>
        </a:p>
      </dsp:txBody>
      <dsp:txXfrm>
        <a:off x="434750" y="1407182"/>
        <a:ext cx="5417871" cy="772500"/>
      </dsp:txXfrm>
    </dsp:sp>
    <dsp:sp modelId="{33607D99-BA60-41E3-8AF4-B9AD95914E21}">
      <dsp:nvSpPr>
        <dsp:cNvPr id="0" name=""/>
        <dsp:cNvSpPr/>
      </dsp:nvSpPr>
      <dsp:spPr>
        <a:xfrm>
          <a:off x="0" y="3108872"/>
          <a:ext cx="7859216" cy="730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69375D-686C-4BDB-BEFD-DB529D60FA22}">
      <dsp:nvSpPr>
        <dsp:cNvPr id="0" name=""/>
        <dsp:cNvSpPr/>
      </dsp:nvSpPr>
      <dsp:spPr>
        <a:xfrm>
          <a:off x="392960" y="2680832"/>
          <a:ext cx="5501451" cy="8560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В сфере трудового воспитания</a:t>
          </a:r>
          <a:endParaRPr lang="ru-RU" sz="2000" kern="1200" dirty="0">
            <a:latin typeface="Times New Roman" panose="02020603050405020304" pitchFamily="18" charset="0"/>
            <a:cs typeface="Times New Roman" panose="02020603050405020304" pitchFamily="18" charset="0"/>
          </a:endParaRPr>
        </a:p>
      </dsp:txBody>
      <dsp:txXfrm>
        <a:off x="434750" y="2722622"/>
        <a:ext cx="5417871" cy="772500"/>
      </dsp:txXfrm>
    </dsp:sp>
    <dsp:sp modelId="{202F73A8-36EC-4D67-8319-9FB0C827FADF}">
      <dsp:nvSpPr>
        <dsp:cNvPr id="0" name=""/>
        <dsp:cNvSpPr/>
      </dsp:nvSpPr>
      <dsp:spPr>
        <a:xfrm>
          <a:off x="0" y="4424312"/>
          <a:ext cx="7859216" cy="7308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F11487-D49B-4133-8254-44A4F953FFAE}">
      <dsp:nvSpPr>
        <dsp:cNvPr id="0" name=""/>
        <dsp:cNvSpPr/>
      </dsp:nvSpPr>
      <dsp:spPr>
        <a:xfrm>
          <a:off x="392960" y="3996272"/>
          <a:ext cx="5501451" cy="85608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942" tIns="0" rIns="20794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В области формирования безопасного поведения</a:t>
          </a:r>
          <a:endParaRPr lang="ru-RU" sz="2000" kern="1200" dirty="0">
            <a:latin typeface="Times New Roman" panose="02020603050405020304" pitchFamily="18" charset="0"/>
            <a:cs typeface="Times New Roman" panose="02020603050405020304" pitchFamily="18" charset="0"/>
          </a:endParaRPr>
        </a:p>
      </dsp:txBody>
      <dsp:txXfrm>
        <a:off x="434750" y="4038062"/>
        <a:ext cx="5417871" cy="772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CB498-0F2E-40BE-BF38-40AE12C5ABAF}">
      <dsp:nvSpPr>
        <dsp:cNvPr id="0" name=""/>
        <dsp:cNvSpPr/>
      </dsp:nvSpPr>
      <dsp:spPr>
        <a:xfrm>
          <a:off x="0" y="512744"/>
          <a:ext cx="7931224" cy="756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4C9AA7-8E3E-4A30-B34D-9E935CD6B028}">
      <dsp:nvSpPr>
        <dsp:cNvPr id="0" name=""/>
        <dsp:cNvSpPr/>
      </dsp:nvSpPr>
      <dsp:spPr>
        <a:xfrm>
          <a:off x="396561" y="69944"/>
          <a:ext cx="5551856" cy="8856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47" tIns="0" rIns="209847" bIns="0" numCol="1" spcCol="1270" anchor="ctr" anchorCtr="0">
          <a:noAutofit/>
        </a:bodyPr>
        <a:lstStyle/>
        <a:p>
          <a:pPr lvl="0" algn="l" defTabSz="1333500">
            <a:lnSpc>
              <a:spcPct val="90000"/>
            </a:lnSpc>
            <a:spcBef>
              <a:spcPct val="0"/>
            </a:spcBef>
            <a:spcAft>
              <a:spcPct val="35000"/>
            </a:spcAft>
          </a:pPr>
          <a:r>
            <a:rPr lang="ru-RU" sz="3000" kern="1200" dirty="0" smtClean="0">
              <a:latin typeface="Times New Roman" panose="02020603050405020304" pitchFamily="18" charset="0"/>
              <a:cs typeface="Times New Roman" panose="02020603050405020304" pitchFamily="18" charset="0"/>
            </a:rPr>
            <a:t>Сенсорные эталоны и познавательные действия</a:t>
          </a:r>
          <a:endParaRPr lang="ru-RU" sz="3000" kern="1200" dirty="0">
            <a:latin typeface="Times New Roman" panose="02020603050405020304" pitchFamily="18" charset="0"/>
            <a:cs typeface="Times New Roman" panose="02020603050405020304" pitchFamily="18" charset="0"/>
          </a:endParaRPr>
        </a:p>
      </dsp:txBody>
      <dsp:txXfrm>
        <a:off x="439792" y="113175"/>
        <a:ext cx="5465394" cy="799138"/>
      </dsp:txXfrm>
    </dsp:sp>
    <dsp:sp modelId="{18353EEA-8628-4939-9D13-ADDD32CFC3FF}">
      <dsp:nvSpPr>
        <dsp:cNvPr id="0" name=""/>
        <dsp:cNvSpPr/>
      </dsp:nvSpPr>
      <dsp:spPr>
        <a:xfrm>
          <a:off x="0" y="1873544"/>
          <a:ext cx="7931224" cy="756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92D1-4D5F-4640-9645-3D30812890A7}">
      <dsp:nvSpPr>
        <dsp:cNvPr id="0" name=""/>
        <dsp:cNvSpPr/>
      </dsp:nvSpPr>
      <dsp:spPr>
        <a:xfrm>
          <a:off x="393380" y="1410473"/>
          <a:ext cx="5551856" cy="8856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47" tIns="0" rIns="209847" bIns="0" numCol="1" spcCol="1270" anchor="ctr" anchorCtr="0">
          <a:noAutofit/>
        </a:bodyPr>
        <a:lstStyle/>
        <a:p>
          <a:pPr lvl="0" algn="l" defTabSz="1333500">
            <a:lnSpc>
              <a:spcPct val="90000"/>
            </a:lnSpc>
            <a:spcBef>
              <a:spcPct val="0"/>
            </a:spcBef>
            <a:spcAft>
              <a:spcPct val="35000"/>
            </a:spcAft>
          </a:pPr>
          <a:r>
            <a:rPr lang="ru-RU" sz="3000" kern="1200" dirty="0" smtClean="0">
              <a:latin typeface="Times New Roman" panose="02020603050405020304" pitchFamily="18" charset="0"/>
              <a:cs typeface="Times New Roman" panose="02020603050405020304" pitchFamily="18" charset="0"/>
            </a:rPr>
            <a:t>Математические представления (с 4-5 лет)</a:t>
          </a:r>
          <a:endParaRPr lang="ru-RU" sz="3000" kern="1200" dirty="0">
            <a:latin typeface="Times New Roman" panose="02020603050405020304" pitchFamily="18" charset="0"/>
            <a:cs typeface="Times New Roman" panose="02020603050405020304" pitchFamily="18" charset="0"/>
          </a:endParaRPr>
        </a:p>
      </dsp:txBody>
      <dsp:txXfrm>
        <a:off x="436611" y="1453704"/>
        <a:ext cx="5465394" cy="799138"/>
      </dsp:txXfrm>
    </dsp:sp>
    <dsp:sp modelId="{99504072-F206-4FA3-AB35-CDFDFC90CF36}">
      <dsp:nvSpPr>
        <dsp:cNvPr id="0" name=""/>
        <dsp:cNvSpPr/>
      </dsp:nvSpPr>
      <dsp:spPr>
        <a:xfrm>
          <a:off x="0" y="3234344"/>
          <a:ext cx="7931224" cy="756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BBE1A1-B33E-4F3B-AABC-D9C97D16382D}">
      <dsp:nvSpPr>
        <dsp:cNvPr id="0" name=""/>
        <dsp:cNvSpPr/>
      </dsp:nvSpPr>
      <dsp:spPr>
        <a:xfrm>
          <a:off x="396561" y="2791544"/>
          <a:ext cx="5551856" cy="8856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47" tIns="0" rIns="209847" bIns="0" numCol="1" spcCol="1270" anchor="ctr" anchorCtr="0">
          <a:noAutofit/>
        </a:bodyPr>
        <a:lstStyle/>
        <a:p>
          <a:pPr lvl="0" algn="l" defTabSz="1244600">
            <a:lnSpc>
              <a:spcPct val="90000"/>
            </a:lnSpc>
            <a:spcBef>
              <a:spcPct val="0"/>
            </a:spcBef>
            <a:spcAft>
              <a:spcPct val="35000"/>
            </a:spcAft>
          </a:pPr>
          <a:r>
            <a:rPr lang="ru-RU" sz="2800" kern="1200" dirty="0" smtClean="0">
              <a:latin typeface="Times New Roman" panose="02020603050405020304" pitchFamily="18" charset="0"/>
              <a:cs typeface="Times New Roman" panose="02020603050405020304" pitchFamily="18" charset="0"/>
            </a:rPr>
            <a:t>Окружающий мир</a:t>
          </a:r>
          <a:endParaRPr lang="ru-RU" sz="2800" kern="1200" dirty="0">
            <a:latin typeface="Times New Roman" panose="02020603050405020304" pitchFamily="18" charset="0"/>
            <a:cs typeface="Times New Roman" panose="02020603050405020304" pitchFamily="18" charset="0"/>
          </a:endParaRPr>
        </a:p>
      </dsp:txBody>
      <dsp:txXfrm>
        <a:off x="439792" y="2834775"/>
        <a:ext cx="5465394" cy="799138"/>
      </dsp:txXfrm>
    </dsp:sp>
    <dsp:sp modelId="{C4B9C79E-E4BD-4155-B568-DD23D6685D9C}">
      <dsp:nvSpPr>
        <dsp:cNvPr id="0" name=""/>
        <dsp:cNvSpPr/>
      </dsp:nvSpPr>
      <dsp:spPr>
        <a:xfrm>
          <a:off x="0" y="4595144"/>
          <a:ext cx="7931224" cy="7560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62145-D2E9-4F39-AE0B-41DFB5D3E448}">
      <dsp:nvSpPr>
        <dsp:cNvPr id="0" name=""/>
        <dsp:cNvSpPr/>
      </dsp:nvSpPr>
      <dsp:spPr>
        <a:xfrm>
          <a:off x="396561" y="4152344"/>
          <a:ext cx="5551856" cy="88560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47" tIns="0" rIns="209847" bIns="0" numCol="1" spcCol="1270" anchor="ctr" anchorCtr="0">
          <a:noAutofit/>
        </a:bodyPr>
        <a:lstStyle/>
        <a:p>
          <a:pPr lvl="0" algn="l" defTabSz="1333500">
            <a:lnSpc>
              <a:spcPct val="90000"/>
            </a:lnSpc>
            <a:spcBef>
              <a:spcPct val="0"/>
            </a:spcBef>
            <a:spcAft>
              <a:spcPct val="35000"/>
            </a:spcAft>
          </a:pPr>
          <a:r>
            <a:rPr lang="ru-RU" sz="3000" kern="1200" dirty="0" smtClean="0">
              <a:latin typeface="Times New Roman" panose="02020603050405020304" pitchFamily="18" charset="0"/>
              <a:cs typeface="Times New Roman" panose="02020603050405020304" pitchFamily="18" charset="0"/>
            </a:rPr>
            <a:t>Природа</a:t>
          </a:r>
          <a:endParaRPr lang="ru-RU" sz="3000" kern="1200" dirty="0">
            <a:latin typeface="Times New Roman" panose="02020603050405020304" pitchFamily="18" charset="0"/>
            <a:cs typeface="Times New Roman" panose="02020603050405020304" pitchFamily="18" charset="0"/>
          </a:endParaRPr>
        </a:p>
      </dsp:txBody>
      <dsp:txXfrm>
        <a:off x="439792" y="4195575"/>
        <a:ext cx="5465394" cy="799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AFA6F-B7F1-4FDF-833D-9F50478F1703}">
      <dsp:nvSpPr>
        <dsp:cNvPr id="0" name=""/>
        <dsp:cNvSpPr/>
      </dsp:nvSpPr>
      <dsp:spPr>
        <a:xfrm>
          <a:off x="0" y="435535"/>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4E0057-D9FB-451E-8744-6FE5D7135601}">
      <dsp:nvSpPr>
        <dsp:cNvPr id="0" name=""/>
        <dsp:cNvSpPr/>
      </dsp:nvSpPr>
      <dsp:spPr>
        <a:xfrm>
          <a:off x="407362" y="125575"/>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Формирование словаря</a:t>
          </a:r>
          <a:endParaRPr lang="ru-RU" sz="2100" kern="1200" dirty="0"/>
        </a:p>
      </dsp:txBody>
      <dsp:txXfrm>
        <a:off x="437624" y="155837"/>
        <a:ext cx="5642549" cy="559396"/>
      </dsp:txXfrm>
    </dsp:sp>
    <dsp:sp modelId="{26031206-6E0D-4544-857A-276B88E1812F}">
      <dsp:nvSpPr>
        <dsp:cNvPr id="0" name=""/>
        <dsp:cNvSpPr/>
      </dsp:nvSpPr>
      <dsp:spPr>
        <a:xfrm>
          <a:off x="0" y="1388096"/>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C89F9D-6395-4F49-A94B-067DD9D46F93}">
      <dsp:nvSpPr>
        <dsp:cNvPr id="0" name=""/>
        <dsp:cNvSpPr/>
      </dsp:nvSpPr>
      <dsp:spPr>
        <a:xfrm>
          <a:off x="407362" y="1078136"/>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Звуковая культура речи</a:t>
          </a:r>
          <a:endParaRPr lang="ru-RU" sz="2100" kern="1200" dirty="0"/>
        </a:p>
      </dsp:txBody>
      <dsp:txXfrm>
        <a:off x="437624" y="1108398"/>
        <a:ext cx="5642549" cy="559396"/>
      </dsp:txXfrm>
    </dsp:sp>
    <dsp:sp modelId="{65FB6FDA-93AE-4C1B-9BCE-CA14707743BA}">
      <dsp:nvSpPr>
        <dsp:cNvPr id="0" name=""/>
        <dsp:cNvSpPr/>
      </dsp:nvSpPr>
      <dsp:spPr>
        <a:xfrm>
          <a:off x="0" y="2340656"/>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9B6B94-622E-40CF-AAE6-B5982E7CDA26}">
      <dsp:nvSpPr>
        <dsp:cNvPr id="0" name=""/>
        <dsp:cNvSpPr/>
      </dsp:nvSpPr>
      <dsp:spPr>
        <a:xfrm>
          <a:off x="407362" y="2030696"/>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Грамматический строй речи</a:t>
          </a:r>
          <a:endParaRPr lang="ru-RU" sz="2100" kern="1200" dirty="0"/>
        </a:p>
      </dsp:txBody>
      <dsp:txXfrm>
        <a:off x="437624" y="2060958"/>
        <a:ext cx="5642549" cy="559396"/>
      </dsp:txXfrm>
    </dsp:sp>
    <dsp:sp modelId="{5DED1178-BE80-4898-8BC7-49381FE2F473}">
      <dsp:nvSpPr>
        <dsp:cNvPr id="0" name=""/>
        <dsp:cNvSpPr/>
      </dsp:nvSpPr>
      <dsp:spPr>
        <a:xfrm>
          <a:off x="0" y="3293216"/>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D6E15-B43A-49BB-BE6F-9C36A57C38C3}">
      <dsp:nvSpPr>
        <dsp:cNvPr id="0" name=""/>
        <dsp:cNvSpPr/>
      </dsp:nvSpPr>
      <dsp:spPr>
        <a:xfrm>
          <a:off x="407362" y="2983256"/>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Связная речь</a:t>
          </a:r>
          <a:endParaRPr lang="ru-RU" sz="2100" kern="1200" dirty="0"/>
        </a:p>
      </dsp:txBody>
      <dsp:txXfrm>
        <a:off x="437624" y="3013518"/>
        <a:ext cx="5642549" cy="559396"/>
      </dsp:txXfrm>
    </dsp:sp>
    <dsp:sp modelId="{71014C30-C45E-4300-AD97-E8C474342ECD}">
      <dsp:nvSpPr>
        <dsp:cNvPr id="0" name=""/>
        <dsp:cNvSpPr/>
      </dsp:nvSpPr>
      <dsp:spPr>
        <a:xfrm>
          <a:off x="0" y="4245776"/>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A18A74-97B5-47F2-B663-230C708F4E8A}">
      <dsp:nvSpPr>
        <dsp:cNvPr id="0" name=""/>
        <dsp:cNvSpPr/>
      </dsp:nvSpPr>
      <dsp:spPr>
        <a:xfrm>
          <a:off x="407362" y="3935816"/>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Подготовка детей к обучению грамоте</a:t>
          </a:r>
          <a:endParaRPr lang="ru-RU" sz="2100" kern="1200" dirty="0"/>
        </a:p>
      </dsp:txBody>
      <dsp:txXfrm>
        <a:off x="437624" y="3966078"/>
        <a:ext cx="5642549" cy="559396"/>
      </dsp:txXfrm>
    </dsp:sp>
    <dsp:sp modelId="{1A036622-C1AC-4C28-90BE-282E9CD92F5C}">
      <dsp:nvSpPr>
        <dsp:cNvPr id="0" name=""/>
        <dsp:cNvSpPr/>
      </dsp:nvSpPr>
      <dsp:spPr>
        <a:xfrm>
          <a:off x="0" y="5198336"/>
          <a:ext cx="8147248"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93D484-E315-4F42-A186-30F5B5EF0CBA}">
      <dsp:nvSpPr>
        <dsp:cNvPr id="0" name=""/>
        <dsp:cNvSpPr/>
      </dsp:nvSpPr>
      <dsp:spPr>
        <a:xfrm>
          <a:off x="407362" y="4888376"/>
          <a:ext cx="5703073"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563" tIns="0" rIns="215563" bIns="0" numCol="1" spcCol="1270" anchor="ctr" anchorCtr="0">
          <a:noAutofit/>
        </a:bodyPr>
        <a:lstStyle/>
        <a:p>
          <a:pPr lvl="0" algn="l" defTabSz="933450">
            <a:lnSpc>
              <a:spcPct val="90000"/>
            </a:lnSpc>
            <a:spcBef>
              <a:spcPct val="0"/>
            </a:spcBef>
            <a:spcAft>
              <a:spcPct val="35000"/>
            </a:spcAft>
          </a:pPr>
          <a:r>
            <a:rPr lang="ru-RU" sz="2100" kern="1200" dirty="0" smtClean="0"/>
            <a:t>Интерес к художественной литературе</a:t>
          </a:r>
          <a:endParaRPr lang="ru-RU" sz="2100" kern="1200" dirty="0"/>
        </a:p>
      </dsp:txBody>
      <dsp:txXfrm>
        <a:off x="437624" y="4918638"/>
        <a:ext cx="5642549"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6B8F3-BE86-459D-B630-7B0A9B9E4B2A}">
      <dsp:nvSpPr>
        <dsp:cNvPr id="0" name=""/>
        <dsp:cNvSpPr/>
      </dsp:nvSpPr>
      <dsp:spPr>
        <a:xfrm>
          <a:off x="0" y="39981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7946CD-49FC-4A93-AF0E-22F7AB6A67EC}">
      <dsp:nvSpPr>
        <dsp:cNvPr id="0" name=""/>
        <dsp:cNvSpPr/>
      </dsp:nvSpPr>
      <dsp:spPr>
        <a:xfrm>
          <a:off x="400161" y="8985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Основная гимнастика</a:t>
          </a:r>
          <a:endParaRPr lang="ru-RU" sz="2000" kern="1200" dirty="0">
            <a:latin typeface="Times New Roman" panose="02020603050405020304" pitchFamily="18" charset="0"/>
            <a:cs typeface="Times New Roman" panose="02020603050405020304" pitchFamily="18" charset="0"/>
          </a:endParaRPr>
        </a:p>
      </dsp:txBody>
      <dsp:txXfrm>
        <a:off x="430423" y="120119"/>
        <a:ext cx="5541738" cy="559396"/>
      </dsp:txXfrm>
    </dsp:sp>
    <dsp:sp modelId="{BD7CF2F7-CCAF-4B04-80FF-419B6C2AC171}">
      <dsp:nvSpPr>
        <dsp:cNvPr id="0" name=""/>
        <dsp:cNvSpPr/>
      </dsp:nvSpPr>
      <dsp:spPr>
        <a:xfrm>
          <a:off x="0" y="135237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9A9A9E-C1E2-42B9-9A85-7937607C0724}">
      <dsp:nvSpPr>
        <dsp:cNvPr id="0" name=""/>
        <dsp:cNvSpPr/>
      </dsp:nvSpPr>
      <dsp:spPr>
        <a:xfrm>
          <a:off x="396952" y="101054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Подвижные игры</a:t>
          </a:r>
          <a:endParaRPr lang="ru-RU" sz="2000" kern="1200" dirty="0">
            <a:latin typeface="Times New Roman" panose="02020603050405020304" pitchFamily="18" charset="0"/>
            <a:cs typeface="Times New Roman" panose="02020603050405020304" pitchFamily="18" charset="0"/>
          </a:endParaRPr>
        </a:p>
      </dsp:txBody>
      <dsp:txXfrm>
        <a:off x="427214" y="1040809"/>
        <a:ext cx="5541738" cy="559396"/>
      </dsp:txXfrm>
    </dsp:sp>
    <dsp:sp modelId="{A2BE7B51-5B05-49AB-BA6C-52CB7ADF39AD}">
      <dsp:nvSpPr>
        <dsp:cNvPr id="0" name=""/>
        <dsp:cNvSpPr/>
      </dsp:nvSpPr>
      <dsp:spPr>
        <a:xfrm>
          <a:off x="0" y="230493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A7A64E-5BB6-4C5E-A338-7A99F52ED22F}">
      <dsp:nvSpPr>
        <dsp:cNvPr id="0" name=""/>
        <dsp:cNvSpPr/>
      </dsp:nvSpPr>
      <dsp:spPr>
        <a:xfrm>
          <a:off x="400161" y="199497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Спортивные игры</a:t>
          </a:r>
          <a:endParaRPr lang="ru-RU" sz="2000" kern="1200" dirty="0">
            <a:latin typeface="Times New Roman" panose="02020603050405020304" pitchFamily="18" charset="0"/>
            <a:cs typeface="Times New Roman" panose="02020603050405020304" pitchFamily="18" charset="0"/>
          </a:endParaRPr>
        </a:p>
      </dsp:txBody>
      <dsp:txXfrm>
        <a:off x="430423" y="2025239"/>
        <a:ext cx="5541738" cy="559396"/>
      </dsp:txXfrm>
    </dsp:sp>
    <dsp:sp modelId="{C4826B6E-0346-45A1-A255-8D8863114DA8}">
      <dsp:nvSpPr>
        <dsp:cNvPr id="0" name=""/>
        <dsp:cNvSpPr/>
      </dsp:nvSpPr>
      <dsp:spPr>
        <a:xfrm>
          <a:off x="0" y="325749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399C30-5EA7-4D07-A681-F8DE4E27D34B}">
      <dsp:nvSpPr>
        <dsp:cNvPr id="0" name=""/>
        <dsp:cNvSpPr/>
      </dsp:nvSpPr>
      <dsp:spPr>
        <a:xfrm>
          <a:off x="400161" y="294753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Спортивные упражнения</a:t>
          </a:r>
          <a:endParaRPr lang="ru-RU" sz="2000" kern="1200" dirty="0">
            <a:latin typeface="Times New Roman" panose="02020603050405020304" pitchFamily="18" charset="0"/>
            <a:cs typeface="Times New Roman" panose="02020603050405020304" pitchFamily="18" charset="0"/>
          </a:endParaRPr>
        </a:p>
      </dsp:txBody>
      <dsp:txXfrm>
        <a:off x="430423" y="2977799"/>
        <a:ext cx="5541738" cy="559396"/>
      </dsp:txXfrm>
    </dsp:sp>
    <dsp:sp modelId="{280B91EC-3576-4391-9A86-F46C91BD55EC}">
      <dsp:nvSpPr>
        <dsp:cNvPr id="0" name=""/>
        <dsp:cNvSpPr/>
      </dsp:nvSpPr>
      <dsp:spPr>
        <a:xfrm>
          <a:off x="0" y="421005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67521C-BC54-4948-A9BC-C5E10E822C8F}">
      <dsp:nvSpPr>
        <dsp:cNvPr id="0" name=""/>
        <dsp:cNvSpPr/>
      </dsp:nvSpPr>
      <dsp:spPr>
        <a:xfrm>
          <a:off x="400161" y="390009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88900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Формирование основ здорового образа жизни</a:t>
          </a:r>
          <a:endParaRPr lang="ru-RU" sz="2000" kern="1200" dirty="0">
            <a:latin typeface="Times New Roman" panose="02020603050405020304" pitchFamily="18" charset="0"/>
            <a:cs typeface="Times New Roman" panose="02020603050405020304" pitchFamily="18" charset="0"/>
          </a:endParaRPr>
        </a:p>
      </dsp:txBody>
      <dsp:txXfrm>
        <a:off x="430423" y="3930359"/>
        <a:ext cx="5541738" cy="559396"/>
      </dsp:txXfrm>
    </dsp:sp>
    <dsp:sp modelId="{6A186487-2120-4A12-8FC6-62BE5140CB14}">
      <dsp:nvSpPr>
        <dsp:cNvPr id="0" name=""/>
        <dsp:cNvSpPr/>
      </dsp:nvSpPr>
      <dsp:spPr>
        <a:xfrm>
          <a:off x="0" y="5162617"/>
          <a:ext cx="8003232" cy="529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46E96E-3304-40ED-9029-52E52A42CECA}">
      <dsp:nvSpPr>
        <dsp:cNvPr id="0" name=""/>
        <dsp:cNvSpPr/>
      </dsp:nvSpPr>
      <dsp:spPr>
        <a:xfrm>
          <a:off x="400161" y="4852657"/>
          <a:ext cx="5602262" cy="6199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52" tIns="0" rIns="211752" bIns="0" numCol="1" spcCol="1270" anchor="ctr" anchorCtr="0">
          <a:noAutofit/>
        </a:bodyPr>
        <a:lstStyle/>
        <a:p>
          <a:pPr lvl="0" algn="l" defTabSz="933450">
            <a:lnSpc>
              <a:spcPct val="90000"/>
            </a:lnSpc>
            <a:spcBef>
              <a:spcPct val="0"/>
            </a:spcBef>
            <a:spcAft>
              <a:spcPct val="35000"/>
            </a:spcAft>
          </a:pPr>
          <a:r>
            <a:rPr lang="ru-RU" sz="2100" kern="1200" dirty="0" smtClean="0">
              <a:latin typeface="Times New Roman" panose="02020603050405020304" pitchFamily="18" charset="0"/>
              <a:cs typeface="Times New Roman" panose="02020603050405020304" pitchFamily="18" charset="0"/>
            </a:rPr>
            <a:t>Активный отдых</a:t>
          </a:r>
          <a:endParaRPr lang="ru-RU" sz="2100" kern="1200" dirty="0">
            <a:latin typeface="Times New Roman" panose="02020603050405020304" pitchFamily="18" charset="0"/>
            <a:cs typeface="Times New Roman" panose="02020603050405020304" pitchFamily="18" charset="0"/>
          </a:endParaRPr>
        </a:p>
      </dsp:txBody>
      <dsp:txXfrm>
        <a:off x="430423" y="4882919"/>
        <a:ext cx="5541738"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24.03.2023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24.03.2023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24.03.2023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24.03.2023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24.03.2023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24.03.2023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24.03.2023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286808" cy="2011354"/>
          </a:xfrm>
        </p:spPr>
        <p:txBody>
          <a:bodyPr>
            <a:normAutofit fontScale="90000"/>
          </a:bodyPr>
          <a:lstStyle/>
          <a:p>
            <a:pPr algn="ctr"/>
            <a:r>
              <a:rPr lang="ru-RU" b="1" dirty="0" smtClean="0">
                <a:latin typeface="Times New Roman" pitchFamily="18" charset="0"/>
                <a:cs typeface="Times New Roman" pitchFamily="18" charset="0"/>
              </a:rPr>
              <a:t>Приказ Министерства просвещения Российской Федерации от </a:t>
            </a:r>
            <a:r>
              <a:rPr lang="ru-RU" b="1" dirty="0" smtClean="0">
                <a:solidFill>
                  <a:srgbClr val="FF0000"/>
                </a:solidFill>
                <a:latin typeface="Times New Roman" pitchFamily="18" charset="0"/>
                <a:cs typeface="Times New Roman" pitchFamily="18" charset="0"/>
              </a:rPr>
              <a:t>25.11.2022 № 1028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«Об утверждении федеральной образовательной программы дошкольного образования» </a:t>
            </a:r>
            <a:r>
              <a:rPr lang="ru-RU" sz="2200" dirty="0" smtClean="0">
                <a:solidFill>
                  <a:schemeClr val="tx1"/>
                </a:solidFill>
                <a:latin typeface="Times New Roman" pitchFamily="18" charset="0"/>
                <a:cs typeface="Times New Roman" pitchFamily="18" charset="0"/>
              </a:rPr>
              <a:t>(зарегистрирован 28.12.2022 № 7184)</a:t>
            </a:r>
            <a:endParaRPr lang="ru-RU" sz="2200" dirty="0">
              <a:solidFill>
                <a:schemeClr val="tx1"/>
              </a:solidFill>
              <a:latin typeface="Times New Roman" pitchFamily="18" charset="0"/>
              <a:cs typeface="Times New Roman" pitchFamily="18" charset="0"/>
            </a:endParaRPr>
          </a:p>
        </p:txBody>
      </p:sp>
      <p:pic>
        <p:nvPicPr>
          <p:cNvPr id="2052" name="Picture 4" descr="C:\Documents and Settings\new\Рабочий стол\GetImage.png"/>
          <p:cNvPicPr>
            <a:picLocks noGrp="1" noChangeAspect="1" noChangeArrowheads="1"/>
          </p:cNvPicPr>
          <p:nvPr>
            <p:ph sz="quarter" idx="1"/>
          </p:nvPr>
        </p:nvPicPr>
        <p:blipFill>
          <a:blip r:embed="rId2"/>
          <a:srcRect l="5263" r="2632" b="7752"/>
          <a:stretch>
            <a:fillRect/>
          </a:stretch>
        </p:blipFill>
        <p:spPr bwMode="auto">
          <a:xfrm>
            <a:off x="2214546" y="2285992"/>
            <a:ext cx="4357718" cy="4357718"/>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286808" cy="2439982"/>
          </a:xfrm>
        </p:spPr>
        <p:txBody>
          <a:bodyPr anchor="t">
            <a:normAutofit fontScale="90000"/>
          </a:bodyPr>
          <a:lstStyle/>
          <a:p>
            <a:pPr algn="ctr"/>
            <a:r>
              <a:rPr lang="ru-RU" sz="2400" b="1" dirty="0" smtClean="0">
                <a:latin typeface="Times New Roman" pitchFamily="18" charset="0"/>
                <a:cs typeface="Times New Roman" pitchFamily="18" charset="0"/>
              </a:rPr>
              <a:t>Приказ Министерства просвещения Российской Федерации </a:t>
            </a:r>
            <a:r>
              <a:rPr lang="ru-RU" sz="2400" b="1" dirty="0" smtClean="0">
                <a:solidFill>
                  <a:srgbClr val="FF0000"/>
                </a:solidFill>
                <a:latin typeface="Times New Roman" pitchFamily="18" charset="0"/>
                <a:cs typeface="Times New Roman" pitchFamily="18" charset="0"/>
              </a:rPr>
              <a:t>от 08.11.2022 № 955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a:t>
            </a:r>
            <a:r>
              <a:rPr lang="ru-RU" sz="2000" dirty="0" smtClean="0">
                <a:solidFill>
                  <a:schemeClr val="tx1"/>
                </a:solidFill>
                <a:latin typeface="Times New Roman" pitchFamily="18" charset="0"/>
                <a:cs typeface="Times New Roman" pitchFamily="18" charset="0"/>
              </a:rPr>
              <a:t>Зарегистрирован 06.02.2023 № 72264</a:t>
            </a:r>
            <a:endParaRPr lang="ru-RU" sz="2000" dirty="0">
              <a:solidFill>
                <a:schemeClr val="tx1"/>
              </a:solidFill>
              <a:latin typeface="Times New Roman" pitchFamily="18" charset="0"/>
              <a:cs typeface="Times New Roman" pitchFamily="18" charset="0"/>
            </a:endParaRPr>
          </a:p>
        </p:txBody>
      </p:sp>
      <p:pic>
        <p:nvPicPr>
          <p:cNvPr id="3074" name="Picture 2" descr="C:\Documents and Settings\new\Рабочий стол\GetImage (1).png"/>
          <p:cNvPicPr>
            <a:picLocks noGrp="1" noChangeAspect="1" noChangeArrowheads="1"/>
          </p:cNvPicPr>
          <p:nvPr>
            <p:ph sz="quarter" idx="1"/>
          </p:nvPr>
        </p:nvPicPr>
        <p:blipFill>
          <a:blip r:embed="rId2"/>
          <a:srcRect/>
          <a:stretch>
            <a:fillRect/>
          </a:stretch>
        </p:blipFill>
        <p:spPr bwMode="auto">
          <a:xfrm>
            <a:off x="785786" y="2714620"/>
            <a:ext cx="3571900" cy="4000505"/>
          </a:xfrm>
          <a:prstGeom prst="rect">
            <a:avLst/>
          </a:prstGeom>
          <a:noFill/>
        </p:spPr>
      </p:pic>
      <p:pic>
        <p:nvPicPr>
          <p:cNvPr id="3075" name="Picture 3" descr="C:\Documents and Settings\new\Рабочий стол\federalnyj-gosudarstvennyj-obrazovatelnyj-standart-dohkolnogo-obrazovanii.jpg"/>
          <p:cNvPicPr>
            <a:picLocks noChangeAspect="1" noChangeArrowheads="1"/>
          </p:cNvPicPr>
          <p:nvPr/>
        </p:nvPicPr>
        <p:blipFill>
          <a:blip r:embed="rId3"/>
          <a:srcRect/>
          <a:stretch>
            <a:fillRect/>
          </a:stretch>
        </p:blipFill>
        <p:spPr bwMode="auto">
          <a:xfrm>
            <a:off x="5286380" y="2714620"/>
            <a:ext cx="2585768" cy="377878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85728"/>
            <a:ext cx="7786742" cy="6188224"/>
          </a:xfrm>
        </p:spPr>
        <p:txBody>
          <a:bodyPr>
            <a:normAutofit fontScale="85000" lnSpcReduction="10000"/>
          </a:bodyPr>
          <a:lstStyle/>
          <a:p>
            <a:pPr>
              <a:buNone/>
            </a:pPr>
            <a:r>
              <a:rPr lang="ru-RU" dirty="0" smtClean="0">
                <a:latin typeface="Times New Roman" pitchFamily="18" charset="0"/>
                <a:cs typeface="Times New Roman" pitchFamily="18" charset="0"/>
              </a:rPr>
              <a:t>	2. В федеральном государственном образовательном стандарте дошкольного образования, утвержденном приказом Министерства образования и науки Российской Федерации от 17 октября 2013 г. № 1155 (зарегистрирован Министерством юстиции Российской Федерации 14 ноября 2013 г., регистрационный № 30384), с изменениями, внесенными приказом Министерства просвещения Российской Федерации от 21 января 2019 г. № 31 (зарегистрирован Министерством юстиции Российской Федерации 13 февраля 2019 г., регистрационный № 53776): </a:t>
            </a:r>
          </a:p>
          <a:p>
            <a:pPr>
              <a:buNone/>
            </a:pPr>
            <a:r>
              <a:rPr lang="ru-RU" dirty="0" smtClean="0">
                <a:latin typeface="Times New Roman" pitchFamily="18" charset="0"/>
                <a:cs typeface="Times New Roman" pitchFamily="18" charset="0"/>
              </a:rPr>
              <a:t>        а) в подпункте 3 пункта 1.6 слово «основных» исключить; </a:t>
            </a:r>
          </a:p>
          <a:p>
            <a:pPr>
              <a:buNone/>
            </a:pPr>
            <a:r>
              <a:rPr lang="ru-RU" dirty="0" smtClean="0">
                <a:latin typeface="Times New Roman" pitchFamily="18" charset="0"/>
                <a:cs typeface="Times New Roman" pitchFamily="18" charset="0"/>
              </a:rPr>
              <a:t>        б) пункт 1.7 изложить в следующей редакции: </a:t>
            </a:r>
          </a:p>
          <a:p>
            <a:pPr>
              <a:buNone/>
            </a:pPr>
            <a:r>
              <a:rPr lang="ru-RU" dirty="0" smtClean="0">
                <a:latin typeface="Times New Roman" pitchFamily="18" charset="0"/>
                <a:cs typeface="Times New Roman" pitchFamily="18" charset="0"/>
              </a:rPr>
              <a:t>«1.7. Стандарт является основой для: </a:t>
            </a:r>
          </a:p>
          <a:p>
            <a:pPr marL="457200" indent="-457200">
              <a:buNone/>
            </a:pPr>
            <a:r>
              <a:rPr lang="ru-RU" dirty="0" smtClean="0">
                <a:latin typeface="Times New Roman" pitchFamily="18" charset="0"/>
                <a:cs typeface="Times New Roman" pitchFamily="18" charset="0"/>
              </a:rPr>
              <a:t>       1)разработки федеральной образовательной программы дошкольного образования (далее - федеральная программа); </a:t>
            </a:r>
          </a:p>
          <a:p>
            <a:pPr marL="457200" indent="-457200">
              <a:buNone/>
            </a:pPr>
            <a:r>
              <a:rPr lang="ru-RU" dirty="0" smtClean="0">
                <a:latin typeface="Times New Roman" pitchFamily="18" charset="0"/>
                <a:cs typeface="Times New Roman" pitchFamily="18" charset="0"/>
              </a:rPr>
              <a:t>       2) разработки Программы; </a:t>
            </a:r>
          </a:p>
          <a:p>
            <a:pPr marL="457200" indent="-457200">
              <a:buNone/>
            </a:pPr>
            <a:r>
              <a:rPr lang="ru-RU" dirty="0" smtClean="0">
                <a:latin typeface="Times New Roman" pitchFamily="18" charset="0"/>
                <a:cs typeface="Times New Roman" pitchFamily="18" charset="0"/>
              </a:rPr>
              <a:t>       3) разработки нормативов финансового обеспечения реализации Программы и нормативных затрат на оказание государственной (муниципальной) услуги в сфере дошкольного образования; </a:t>
            </a:r>
          </a:p>
          <a:p>
            <a:pPr marL="457200" indent="-457200">
              <a:buNone/>
            </a:pPr>
            <a:r>
              <a:rPr lang="ru-RU" dirty="0" smtClean="0">
                <a:latin typeface="Times New Roman" pitchFamily="18" charset="0"/>
                <a:cs typeface="Times New Roman" pitchFamily="18" charset="0"/>
              </a:rPr>
              <a:t>       4) объективной оценки соответствия образовательной деятельности Организации требованиям Стандарта;</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2" y="142852"/>
          <a:ext cx="8715438" cy="6572295"/>
        </p:xfrm>
        <a:graphic>
          <a:graphicData uri="http://schemas.openxmlformats.org/drawingml/2006/table">
            <a:tbl>
              <a:tblPr firstRow="1" bandRow="1">
                <a:tableStyleId>{5C22544A-7EE6-4342-B048-85BDC9FD1C3A}</a:tableStyleId>
              </a:tblPr>
              <a:tblGrid>
                <a:gridCol w="714380"/>
                <a:gridCol w="4000529"/>
                <a:gridCol w="4000529"/>
              </a:tblGrid>
              <a:tr h="470656">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Пункт ФГОС</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Как стало</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Как было</a:t>
                      </a:r>
                      <a:endParaRPr lang="ru-RU" sz="1400" dirty="0">
                        <a:solidFill>
                          <a:schemeClr val="bg1"/>
                        </a:solidFill>
                        <a:latin typeface="Times New Roman" pitchFamily="18" charset="0"/>
                        <a:ea typeface="Times New Roman"/>
                        <a:cs typeface="Times New Roman" pitchFamily="18" charset="0"/>
                      </a:endParaRPr>
                    </a:p>
                  </a:txBody>
                  <a:tcPr marL="6350" marR="6350" marT="0" marB="0"/>
                </a:tc>
              </a:tr>
              <a:tr h="2030211">
                <a:tc>
                  <a:txBody>
                    <a:bodyPr/>
                    <a:lstStyle/>
                    <a:p>
                      <a:pPr algn="just">
                        <a:spcAft>
                          <a:spcPts val="0"/>
                        </a:spcAft>
                      </a:pPr>
                      <a:r>
                        <a:rPr lang="ru-RU" sz="1600" dirty="0" err="1">
                          <a:solidFill>
                            <a:srgbClr val="000000"/>
                          </a:solidFill>
                          <a:latin typeface="Times New Roman" pitchFamily="18" charset="0"/>
                          <a:ea typeface="Times New Roman"/>
                          <a:cs typeface="Times New Roman" pitchFamily="18" charset="0"/>
                        </a:rPr>
                        <a:t>Подп</a:t>
                      </a:r>
                      <a:r>
                        <a:rPr lang="ru-RU" sz="1600" dirty="0">
                          <a:solidFill>
                            <a:srgbClr val="000000"/>
                          </a:solidFill>
                          <a:latin typeface="Times New Roman" pitchFamily="18" charset="0"/>
                          <a:ea typeface="Times New Roman"/>
                          <a:cs typeface="Times New Roman" pitchFamily="18" charset="0"/>
                        </a:rPr>
                        <a:t>. </a:t>
                      </a:r>
                      <a:endParaRPr lang="ru-RU" sz="1600" dirty="0" smtClean="0">
                        <a:solidFill>
                          <a:srgbClr val="000000"/>
                        </a:solidFill>
                        <a:latin typeface="Times New Roman" pitchFamily="18" charset="0"/>
                        <a:ea typeface="Times New Roman"/>
                        <a:cs typeface="Times New Roman" pitchFamily="18" charset="0"/>
                      </a:endParaRPr>
                    </a:p>
                    <a:p>
                      <a:pPr algn="just">
                        <a:spcAft>
                          <a:spcPts val="0"/>
                        </a:spcAft>
                      </a:pPr>
                      <a:r>
                        <a:rPr lang="ru-RU" sz="1600" dirty="0" smtClean="0">
                          <a:solidFill>
                            <a:srgbClr val="000000"/>
                          </a:solidFill>
                          <a:latin typeface="Times New Roman" pitchFamily="18" charset="0"/>
                          <a:ea typeface="Times New Roman"/>
                          <a:cs typeface="Times New Roman" pitchFamily="18" charset="0"/>
                        </a:rPr>
                        <a:t>3</a:t>
                      </a:r>
                      <a:r>
                        <a:rPr lang="ru-RU" sz="1600" dirty="0">
                          <a:solidFill>
                            <a:srgbClr val="000000"/>
                          </a:solidFill>
                          <a:latin typeface="Times New Roman" pitchFamily="18" charset="0"/>
                          <a:ea typeface="Times New Roman"/>
                          <a:cs typeface="Times New Roman" pitchFamily="18" charset="0"/>
                        </a:rPr>
                        <a:t> п. 6</a:t>
                      </a:r>
                    </a:p>
                  </a:txBody>
                  <a:tcPr marL="6350" marR="6350" marT="0" marB="0"/>
                </a:tc>
                <a:tc>
                  <a:txBody>
                    <a:bodyPr/>
                    <a:lstStyle/>
                    <a:p>
                      <a:pPr algn="l">
                        <a:spcAft>
                          <a:spcPts val="0"/>
                        </a:spcAft>
                      </a:pPr>
                      <a:r>
                        <a:rPr lang="ru-RU" sz="1600" dirty="0" smtClean="0">
                          <a:solidFill>
                            <a:srgbClr val="000000"/>
                          </a:solidFill>
                          <a:latin typeface="Times New Roman" pitchFamily="18" charset="0"/>
                          <a:ea typeface="Times New Roman"/>
                          <a:cs typeface="Times New Roman" pitchFamily="18" charset="0"/>
                        </a:rPr>
                        <a:t>  Стандарт направлен на</a:t>
                      </a:r>
                      <a:r>
                        <a:rPr lang="ru-RU" sz="1600" baseline="0" dirty="0" smtClean="0">
                          <a:solidFill>
                            <a:srgbClr val="000000"/>
                          </a:solidFill>
                          <a:latin typeface="Times New Roman" pitchFamily="18" charset="0"/>
                          <a:ea typeface="Times New Roman"/>
                          <a:cs typeface="Times New Roman" pitchFamily="18" charset="0"/>
                        </a:rPr>
                        <a:t> решение следующих задач:   3) обеспечения преемственности целей, задач </a:t>
                      </a:r>
                      <a:r>
                        <a:rPr lang="ru-RU" sz="1600" dirty="0" smtClean="0">
                          <a:solidFill>
                            <a:srgbClr val="000000"/>
                          </a:solidFill>
                          <a:latin typeface="Times New Roman" pitchFamily="18" charset="0"/>
                          <a:ea typeface="Times New Roman"/>
                          <a:cs typeface="Times New Roman" pitchFamily="18" charset="0"/>
                        </a:rPr>
                        <a:t>и содержания образования, реализуемых в рамках образовательных программ различных уровней (далее – </a:t>
                      </a:r>
                      <a:r>
                        <a:rPr lang="ru-RU" sz="1600" b="1" dirty="0" smtClean="0">
                          <a:solidFill>
                            <a:srgbClr val="000000"/>
                          </a:solidFill>
                          <a:latin typeface="Times New Roman" pitchFamily="18" charset="0"/>
                          <a:ea typeface="Times New Roman"/>
                          <a:cs typeface="Times New Roman" pitchFamily="18" charset="0"/>
                        </a:rPr>
                        <a:t>преемственность образовательных</a:t>
                      </a:r>
                      <a:r>
                        <a:rPr lang="ru-RU" sz="1600" dirty="0" smtClean="0">
                          <a:solidFill>
                            <a:srgbClr val="000000"/>
                          </a:solidFill>
                          <a:latin typeface="Times New Roman" pitchFamily="18" charset="0"/>
                          <a:ea typeface="Times New Roman"/>
                          <a:cs typeface="Times New Roman" pitchFamily="18" charset="0"/>
                        </a:rPr>
                        <a:t> программ дошкольного и начального общего образования)</a:t>
                      </a:r>
                    </a:p>
                  </a:txBody>
                  <a:tcPr marL="6350" marR="6350" marT="0" marB="0"/>
                </a:tc>
                <a:tc>
                  <a:txBody>
                    <a:bodyPr/>
                    <a:lstStyle/>
                    <a:p>
                      <a:pPr algn="l">
                        <a:spcAft>
                          <a:spcPts val="0"/>
                        </a:spcAft>
                      </a:pPr>
                      <a:r>
                        <a:rPr lang="ru-RU" sz="1600" dirty="0">
                          <a:solidFill>
                            <a:srgbClr val="000000"/>
                          </a:solidFill>
                          <a:latin typeface="Times New Roman" pitchFamily="18" charset="0"/>
                          <a:ea typeface="Times New Roman"/>
                          <a:cs typeface="Times New Roman" pitchFamily="18" charset="0"/>
                        </a:rPr>
                        <a:t>Стандарт направлен на решение следующих задач</a:t>
                      </a:r>
                      <a:r>
                        <a:rPr lang="ru-RU" sz="1600" dirty="0" smtClean="0">
                          <a:solidFill>
                            <a:srgbClr val="000000"/>
                          </a:solidFill>
                          <a:latin typeface="Times New Roman" pitchFamily="18" charset="0"/>
                          <a:ea typeface="Times New Roman"/>
                          <a:cs typeface="Times New Roman" pitchFamily="18" charset="0"/>
                        </a:rPr>
                        <a:t>: 3</a:t>
                      </a:r>
                      <a:r>
                        <a:rPr lang="ru-RU" sz="1600" dirty="0">
                          <a:solidFill>
                            <a:srgbClr val="000000"/>
                          </a:solidFill>
                          <a:latin typeface="Times New Roman" pitchFamily="18" charset="0"/>
                          <a:ea typeface="Times New Roman"/>
                          <a:cs typeface="Times New Roman" pitchFamily="18" charset="0"/>
                        </a:rPr>
                        <a:t>) обеспечения преемственности целей, задач и содержания образования, реализуемых в рамках образовательных программ различных уровней (далее – преемственность </a:t>
                      </a:r>
                      <a:r>
                        <a:rPr lang="ru-RU" sz="1600" b="1" dirty="0">
                          <a:solidFill>
                            <a:srgbClr val="000000"/>
                          </a:solidFill>
                          <a:latin typeface="Times New Roman" pitchFamily="18" charset="0"/>
                          <a:ea typeface="Times New Roman"/>
                          <a:cs typeface="Times New Roman" pitchFamily="18" charset="0"/>
                        </a:rPr>
                        <a:t>основных </a:t>
                      </a:r>
                      <a:r>
                        <a:rPr lang="ru-RU" sz="1600" dirty="0">
                          <a:solidFill>
                            <a:srgbClr val="000000"/>
                          </a:solidFill>
                          <a:latin typeface="Times New Roman" pitchFamily="18" charset="0"/>
                          <a:ea typeface="Times New Roman"/>
                          <a:cs typeface="Times New Roman" pitchFamily="18" charset="0"/>
                        </a:rPr>
                        <a:t>образовательных программ дошкольного и начального общего образования)</a:t>
                      </a:r>
                    </a:p>
                  </a:txBody>
                  <a:tcPr marL="6350" marR="6350" marT="0" marB="0"/>
                </a:tc>
              </a:tr>
              <a:tr h="1776434">
                <a:tc>
                  <a:txBody>
                    <a:bodyPr/>
                    <a:lstStyle/>
                    <a:p>
                      <a:pPr algn="l">
                        <a:spcAft>
                          <a:spcPts val="0"/>
                        </a:spcAft>
                      </a:pPr>
                      <a:r>
                        <a:rPr lang="ru-RU" sz="1600" dirty="0">
                          <a:solidFill>
                            <a:srgbClr val="000000"/>
                          </a:solidFill>
                          <a:latin typeface="Times New Roman" pitchFamily="18" charset="0"/>
                          <a:ea typeface="Times New Roman"/>
                          <a:cs typeface="Times New Roman" pitchFamily="18" charset="0"/>
                        </a:rPr>
                        <a:t>П. 1.7</a:t>
                      </a:r>
                    </a:p>
                  </a:txBody>
                  <a:tcPr marL="6350" marR="6350" marT="0" marB="0"/>
                </a:tc>
                <a:tc>
                  <a:txBody>
                    <a:bodyPr/>
                    <a:lstStyle/>
                    <a:p>
                      <a:pPr marL="65405" indent="65405" algn="l">
                        <a:spcAft>
                          <a:spcPts val="0"/>
                        </a:spcAft>
                      </a:pPr>
                      <a:r>
                        <a:rPr lang="ru-RU" sz="1600" dirty="0">
                          <a:solidFill>
                            <a:srgbClr val="000000"/>
                          </a:solidFill>
                          <a:latin typeface="Times New Roman" pitchFamily="18" charset="0"/>
                          <a:ea typeface="Times New Roman"/>
                          <a:cs typeface="Times New Roman" pitchFamily="18" charset="0"/>
                        </a:rPr>
                        <a:t>Стандарт является основой для:</a:t>
                      </a:r>
                      <a:br>
                        <a:rPr lang="ru-RU" sz="1600" dirty="0">
                          <a:solidFill>
                            <a:srgbClr val="000000"/>
                          </a:solidFill>
                          <a:latin typeface="Times New Roman" pitchFamily="18" charset="0"/>
                          <a:ea typeface="Times New Roman"/>
                          <a:cs typeface="Times New Roman" pitchFamily="18" charset="0"/>
                        </a:rPr>
                      </a:br>
                      <a:r>
                        <a:rPr lang="ru-RU" sz="1600" dirty="0">
                          <a:solidFill>
                            <a:srgbClr val="000000"/>
                          </a:solidFill>
                          <a:latin typeface="Times New Roman" pitchFamily="18" charset="0"/>
                          <a:ea typeface="Times New Roman"/>
                          <a:cs typeface="Times New Roman" pitchFamily="18" charset="0"/>
                        </a:rPr>
                        <a:t>1) разработки </a:t>
                      </a:r>
                      <a:r>
                        <a:rPr lang="ru-RU" sz="1600" b="1" dirty="0">
                          <a:solidFill>
                            <a:srgbClr val="000000"/>
                          </a:solidFill>
                          <a:latin typeface="Times New Roman" pitchFamily="18" charset="0"/>
                          <a:ea typeface="Times New Roman"/>
                          <a:cs typeface="Times New Roman" pitchFamily="18" charset="0"/>
                        </a:rPr>
                        <a:t>федеральной образовательной программы дошкольного образования (далее – федеральная программа)</a:t>
                      </a:r>
                      <a:r>
                        <a:rPr lang="ru-RU" sz="1600" dirty="0">
                          <a:solidFill>
                            <a:srgbClr val="000000"/>
                          </a:solidFill>
                          <a:latin typeface="Times New Roman" pitchFamily="18" charset="0"/>
                          <a:ea typeface="Times New Roman"/>
                          <a:cs typeface="Times New Roman" pitchFamily="18" charset="0"/>
                        </a:rPr>
                        <a:t>;</a:t>
                      </a:r>
                      <a:br>
                        <a:rPr lang="ru-RU" sz="1600" dirty="0">
                          <a:solidFill>
                            <a:srgbClr val="000000"/>
                          </a:solidFill>
                          <a:latin typeface="Times New Roman" pitchFamily="18" charset="0"/>
                          <a:ea typeface="Times New Roman"/>
                          <a:cs typeface="Times New Roman" pitchFamily="18" charset="0"/>
                        </a:rPr>
                      </a:br>
                      <a:endParaRPr lang="ru-RU" sz="1600" dirty="0">
                        <a:solidFill>
                          <a:srgbClr val="000000"/>
                        </a:solidFill>
                        <a:latin typeface="Times New Roman" pitchFamily="18" charset="0"/>
                        <a:ea typeface="Times New Roman"/>
                        <a:cs typeface="Times New Roman" pitchFamily="18" charset="0"/>
                      </a:endParaRPr>
                    </a:p>
                  </a:txBody>
                  <a:tcPr marL="6350" marR="6350" marT="0" marB="0"/>
                </a:tc>
                <a:tc>
                  <a:txBody>
                    <a:bodyPr/>
                    <a:lstStyle/>
                    <a:p>
                      <a:pPr marL="65405" indent="65405" algn="l">
                        <a:spcAft>
                          <a:spcPts val="0"/>
                        </a:spcAft>
                      </a:pPr>
                      <a:r>
                        <a:rPr lang="ru-RU" sz="1600" dirty="0">
                          <a:solidFill>
                            <a:srgbClr val="000000"/>
                          </a:solidFill>
                          <a:latin typeface="Times New Roman" pitchFamily="18" charset="0"/>
                          <a:ea typeface="Times New Roman"/>
                          <a:cs typeface="Times New Roman" pitchFamily="18" charset="0"/>
                        </a:rPr>
                        <a:t>Стандарт является основой для:</a:t>
                      </a:r>
                      <a:br>
                        <a:rPr lang="ru-RU" sz="1600" dirty="0">
                          <a:solidFill>
                            <a:srgbClr val="000000"/>
                          </a:solidFill>
                          <a:latin typeface="Times New Roman" pitchFamily="18" charset="0"/>
                          <a:ea typeface="Times New Roman"/>
                          <a:cs typeface="Times New Roman" pitchFamily="18" charset="0"/>
                        </a:rPr>
                      </a:br>
                      <a:r>
                        <a:rPr lang="ru-RU" sz="1600" dirty="0">
                          <a:solidFill>
                            <a:srgbClr val="000000"/>
                          </a:solidFill>
                          <a:latin typeface="Times New Roman" pitchFamily="18" charset="0"/>
                          <a:ea typeface="Times New Roman"/>
                          <a:cs typeface="Times New Roman" pitchFamily="18" charset="0"/>
                        </a:rPr>
                        <a:t>1) разработки Программы;</a:t>
                      </a:r>
                      <a:br>
                        <a:rPr lang="ru-RU" sz="1600" dirty="0">
                          <a:solidFill>
                            <a:srgbClr val="000000"/>
                          </a:solidFill>
                          <a:latin typeface="Times New Roman" pitchFamily="18" charset="0"/>
                          <a:ea typeface="Times New Roman"/>
                          <a:cs typeface="Times New Roman" pitchFamily="18" charset="0"/>
                        </a:rPr>
                      </a:br>
                      <a:r>
                        <a:rPr lang="ru-RU" sz="1600" dirty="0">
                          <a:solidFill>
                            <a:srgbClr val="000000"/>
                          </a:solidFill>
                          <a:latin typeface="Times New Roman" pitchFamily="18" charset="0"/>
                          <a:ea typeface="Times New Roman"/>
                          <a:cs typeface="Times New Roman" pitchFamily="18" charset="0"/>
                        </a:rPr>
                        <a:t>2) разработки </a:t>
                      </a:r>
                      <a:r>
                        <a:rPr lang="ru-RU" sz="1600" b="1" dirty="0">
                          <a:solidFill>
                            <a:srgbClr val="000000"/>
                          </a:solidFill>
                          <a:latin typeface="Times New Roman" pitchFamily="18" charset="0"/>
                          <a:ea typeface="Times New Roman"/>
                          <a:cs typeface="Times New Roman" pitchFamily="18" charset="0"/>
                        </a:rPr>
                        <a:t>вариативных примерных образовательных программ дошкольного образования (далее – примерные программы)</a:t>
                      </a:r>
                      <a:r>
                        <a:rPr lang="ru-RU" sz="1600" dirty="0">
                          <a:solidFill>
                            <a:srgbClr val="000000"/>
                          </a:solidFill>
                          <a:latin typeface="Times New Roman" pitchFamily="18" charset="0"/>
                          <a:ea typeface="Times New Roman"/>
                          <a:cs typeface="Times New Roman" pitchFamily="18" charset="0"/>
                        </a:rPr>
                        <a:t>;</a:t>
                      </a:r>
                      <a:br>
                        <a:rPr lang="ru-RU" sz="1600" dirty="0">
                          <a:solidFill>
                            <a:srgbClr val="000000"/>
                          </a:solidFill>
                          <a:latin typeface="Times New Roman" pitchFamily="18" charset="0"/>
                          <a:ea typeface="Times New Roman"/>
                          <a:cs typeface="Times New Roman" pitchFamily="18" charset="0"/>
                        </a:rPr>
                      </a:br>
                      <a:endParaRPr lang="ru-RU" sz="1600" dirty="0">
                        <a:solidFill>
                          <a:srgbClr val="000000"/>
                        </a:solidFill>
                        <a:latin typeface="Times New Roman" pitchFamily="18" charset="0"/>
                        <a:ea typeface="Times New Roman"/>
                        <a:cs typeface="Times New Roman" pitchFamily="18" charset="0"/>
                      </a:endParaRPr>
                    </a:p>
                  </a:txBody>
                  <a:tcPr marL="6350" marR="6350" marT="0" marB="0"/>
                </a:tc>
              </a:tr>
              <a:tr h="1147497">
                <a:tc>
                  <a:txBody>
                    <a:bodyPr/>
                    <a:lstStyle/>
                    <a:p>
                      <a:pPr algn="l">
                        <a:spcAft>
                          <a:spcPts val="0"/>
                        </a:spcAft>
                      </a:pPr>
                      <a:r>
                        <a:rPr lang="ru-RU" sz="1600" dirty="0" err="1">
                          <a:solidFill>
                            <a:srgbClr val="000000"/>
                          </a:solidFill>
                          <a:latin typeface="Times New Roman" pitchFamily="18" charset="0"/>
                          <a:ea typeface="Times New Roman"/>
                          <a:cs typeface="Times New Roman" pitchFamily="18" charset="0"/>
                        </a:rPr>
                        <a:t>Абз</a:t>
                      </a:r>
                      <a:r>
                        <a:rPr lang="ru-RU" sz="1600" dirty="0">
                          <a:solidFill>
                            <a:srgbClr val="000000"/>
                          </a:solidFill>
                          <a:latin typeface="Times New Roman" pitchFamily="18" charset="0"/>
                          <a:ea typeface="Times New Roman"/>
                          <a:cs typeface="Times New Roman" pitchFamily="18" charset="0"/>
                        </a:rPr>
                        <a:t>. </a:t>
                      </a:r>
                      <a:r>
                        <a:rPr lang="ru-RU" sz="1600" dirty="0" smtClean="0">
                          <a:solidFill>
                            <a:srgbClr val="000000"/>
                          </a:solidFill>
                          <a:latin typeface="Times New Roman" pitchFamily="18" charset="0"/>
                          <a:ea typeface="Times New Roman"/>
                          <a:cs typeface="Times New Roman" pitchFamily="18" charset="0"/>
                        </a:rPr>
                        <a:t>1</a:t>
                      </a:r>
                    </a:p>
                    <a:p>
                      <a:pPr algn="l">
                        <a:spcAft>
                          <a:spcPts val="0"/>
                        </a:spcAft>
                      </a:pPr>
                      <a:r>
                        <a:rPr lang="ru-RU" sz="1600" dirty="0">
                          <a:solidFill>
                            <a:srgbClr val="000000"/>
                          </a:solidFill>
                          <a:latin typeface="Times New Roman" pitchFamily="18" charset="0"/>
                          <a:ea typeface="Times New Roman"/>
                          <a:cs typeface="Times New Roman" pitchFamily="18" charset="0"/>
                        </a:rPr>
                        <a:t> п. 2.5</a:t>
                      </a:r>
                    </a:p>
                  </a:txBody>
                  <a:tcPr marL="6350" marR="6350" marT="0" marB="0"/>
                </a:tc>
                <a:tc>
                  <a:txBody>
                    <a:bodyPr/>
                    <a:lstStyle/>
                    <a:p>
                      <a:pPr marL="65405" algn="l">
                        <a:spcAft>
                          <a:spcPts val="0"/>
                        </a:spcAft>
                      </a:pPr>
                      <a:r>
                        <a:rPr lang="ru-RU" sz="1600" dirty="0">
                          <a:solidFill>
                            <a:srgbClr val="000000"/>
                          </a:solidFill>
                          <a:latin typeface="Times New Roman" pitchFamily="18" charset="0"/>
                          <a:ea typeface="Times New Roman"/>
                          <a:cs typeface="Times New Roman" pitchFamily="18" charset="0"/>
                        </a:rPr>
                        <a:t>Программа разрабатывается и утверждается Организацией самостоятельно в соответствии с настоящим Стандартом и </a:t>
                      </a:r>
                      <a:r>
                        <a:rPr lang="ru-RU" sz="1600" b="1" dirty="0">
                          <a:solidFill>
                            <a:srgbClr val="000000"/>
                          </a:solidFill>
                          <a:latin typeface="Times New Roman" pitchFamily="18" charset="0"/>
                          <a:ea typeface="Times New Roman"/>
                          <a:cs typeface="Times New Roman" pitchFamily="18" charset="0"/>
                        </a:rPr>
                        <a:t>федеральной программой</a:t>
                      </a:r>
                      <a:endParaRPr lang="ru-RU" sz="1600" dirty="0">
                        <a:solidFill>
                          <a:srgbClr val="000000"/>
                        </a:solidFill>
                        <a:latin typeface="Times New Roman" pitchFamily="18" charset="0"/>
                        <a:ea typeface="Times New Roman"/>
                        <a:cs typeface="Times New Roman" pitchFamily="18" charset="0"/>
                      </a:endParaRPr>
                    </a:p>
                  </a:txBody>
                  <a:tcPr marL="6350" marR="6350" marT="0" marB="0"/>
                </a:tc>
                <a:tc>
                  <a:txBody>
                    <a:bodyPr/>
                    <a:lstStyle/>
                    <a:p>
                      <a:pPr marL="83820" algn="l">
                        <a:spcAft>
                          <a:spcPts val="0"/>
                        </a:spcAft>
                      </a:pPr>
                      <a:r>
                        <a:rPr lang="ru-RU" sz="1600" dirty="0">
                          <a:solidFill>
                            <a:srgbClr val="000000"/>
                          </a:solidFill>
                          <a:latin typeface="Times New Roman" pitchFamily="18" charset="0"/>
                          <a:ea typeface="Times New Roman"/>
                          <a:cs typeface="Times New Roman" pitchFamily="18" charset="0"/>
                        </a:rPr>
                        <a:t>Программа разрабатывается и утверждается Организацией самостоятельно в соответствии с настоящим Стандартом и </a:t>
                      </a:r>
                      <a:r>
                        <a:rPr lang="ru-RU" sz="1600" b="1" dirty="0">
                          <a:solidFill>
                            <a:srgbClr val="000000"/>
                          </a:solidFill>
                          <a:latin typeface="Times New Roman" pitchFamily="18" charset="0"/>
                          <a:ea typeface="Times New Roman"/>
                          <a:cs typeface="Times New Roman" pitchFamily="18" charset="0"/>
                        </a:rPr>
                        <a:t>с учетом Примерных программ</a:t>
                      </a:r>
                      <a:endParaRPr lang="ru-RU" sz="1600" dirty="0">
                        <a:solidFill>
                          <a:srgbClr val="000000"/>
                        </a:solidFill>
                        <a:latin typeface="Times New Roman" pitchFamily="18" charset="0"/>
                        <a:ea typeface="Times New Roman"/>
                        <a:cs typeface="Times New Roman" pitchFamily="18" charset="0"/>
                      </a:endParaRPr>
                    </a:p>
                  </a:txBody>
                  <a:tcPr marL="6350" marR="6350" marT="0" marB="0"/>
                </a:tc>
              </a:tr>
              <a:tr h="1147497">
                <a:tc>
                  <a:txBody>
                    <a:bodyPr/>
                    <a:lstStyle/>
                    <a:p>
                      <a:pPr algn="just">
                        <a:spcAft>
                          <a:spcPts val="0"/>
                        </a:spcAft>
                      </a:pPr>
                      <a:r>
                        <a:rPr lang="ru-RU" sz="1600" dirty="0">
                          <a:solidFill>
                            <a:srgbClr val="000000"/>
                          </a:solidFill>
                          <a:latin typeface="Times New Roman" pitchFamily="18" charset="0"/>
                          <a:ea typeface="Times New Roman"/>
                          <a:cs typeface="Times New Roman" pitchFamily="18" charset="0"/>
                        </a:rPr>
                        <a:t>П. 2.6</a:t>
                      </a:r>
                    </a:p>
                  </a:txBody>
                  <a:tcPr marL="6350" marR="6350" marT="0" marB="0"/>
                </a:tc>
                <a:tc>
                  <a:txBody>
                    <a:bodyPr/>
                    <a:lstStyle/>
                    <a:p>
                      <a:pPr marL="65405" algn="l">
                        <a:spcAft>
                          <a:spcPts val="0"/>
                        </a:spcAft>
                      </a:pPr>
                      <a:r>
                        <a:rPr lang="ru-RU" sz="1600" dirty="0" smtClean="0">
                          <a:solidFill>
                            <a:srgbClr val="000000"/>
                          </a:solidFill>
                          <a:latin typeface="Times New Roman" pitchFamily="18" charset="0"/>
                          <a:ea typeface="Times New Roman"/>
                          <a:cs typeface="Times New Roman" pitchFamily="18" charset="0"/>
                        </a:rPr>
                        <a:t>Подробнее расписано </a:t>
                      </a:r>
                      <a:r>
                        <a:rPr lang="ru-RU" sz="1600" dirty="0">
                          <a:solidFill>
                            <a:srgbClr val="000000"/>
                          </a:solidFill>
                          <a:latin typeface="Times New Roman" pitchFamily="18" charset="0"/>
                          <a:ea typeface="Times New Roman"/>
                          <a:cs typeface="Times New Roman" pitchFamily="18" charset="0"/>
                        </a:rPr>
                        <a:t>на что должны быть направлены образовательные </a:t>
                      </a:r>
                      <a:r>
                        <a:rPr lang="ru-RU" sz="1600" dirty="0" smtClean="0">
                          <a:solidFill>
                            <a:srgbClr val="000000"/>
                          </a:solidFill>
                          <a:latin typeface="Times New Roman" pitchFamily="18" charset="0"/>
                          <a:ea typeface="Times New Roman"/>
                          <a:cs typeface="Times New Roman" pitchFamily="18" charset="0"/>
                        </a:rPr>
                        <a:t>области</a:t>
                      </a:r>
                      <a:endParaRPr lang="ru-RU" sz="1600" dirty="0">
                        <a:solidFill>
                          <a:srgbClr val="000000"/>
                        </a:solidFill>
                        <a:latin typeface="Times New Roman" pitchFamily="18" charset="0"/>
                        <a:ea typeface="Times New Roman"/>
                        <a:cs typeface="Times New Roman" pitchFamily="18" charset="0"/>
                      </a:endParaRPr>
                    </a:p>
                  </a:txBody>
                  <a:tcPr marL="6350" marR="6350" marT="0" marB="0"/>
                </a:tc>
                <a:tc>
                  <a:txBody>
                    <a:bodyPr/>
                    <a:lstStyle/>
                    <a:p>
                      <a:pPr marL="83820" algn="l">
                        <a:spcAft>
                          <a:spcPts val="0"/>
                        </a:spcAft>
                      </a:pPr>
                      <a:r>
                        <a:rPr lang="ru-RU" sz="1600" dirty="0">
                          <a:solidFill>
                            <a:srgbClr val="000000"/>
                          </a:solidFill>
                          <a:latin typeface="Times New Roman" pitchFamily="18" charset="0"/>
                          <a:ea typeface="Times New Roman"/>
                          <a:cs typeface="Times New Roman" pitchFamily="18" charset="0"/>
                        </a:rPr>
                        <a:t>Содержание образовательных областей было изложено более сжато</a:t>
                      </a:r>
                    </a:p>
                  </a:txBody>
                  <a:tcPr marL="6350" marR="635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1" y="142852"/>
          <a:ext cx="8715437" cy="6429420"/>
        </p:xfrm>
        <a:graphic>
          <a:graphicData uri="http://schemas.openxmlformats.org/drawingml/2006/table">
            <a:tbl>
              <a:tblPr firstRow="1" bandRow="1">
                <a:tableStyleId>{5C22544A-7EE6-4342-B048-85BDC9FD1C3A}</a:tableStyleId>
              </a:tblPr>
              <a:tblGrid>
                <a:gridCol w="738597"/>
                <a:gridCol w="3988420"/>
                <a:gridCol w="3988420"/>
              </a:tblGrid>
              <a:tr h="456494">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Пункт ФГОС</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Как стало</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Как было</a:t>
                      </a:r>
                      <a:endParaRPr lang="ru-RU" sz="1400" dirty="0">
                        <a:solidFill>
                          <a:schemeClr val="bg1"/>
                        </a:solidFill>
                        <a:latin typeface="Times New Roman" pitchFamily="18" charset="0"/>
                        <a:ea typeface="Times New Roman"/>
                        <a:cs typeface="Times New Roman" pitchFamily="18" charset="0"/>
                      </a:endParaRPr>
                    </a:p>
                  </a:txBody>
                  <a:tcPr marL="6350" marR="6350" marT="0" marB="0"/>
                </a:tc>
              </a:tr>
              <a:tr h="1298462">
                <a:tc>
                  <a:txBody>
                    <a:bodyPr/>
                    <a:lstStyle/>
                    <a:p>
                      <a:pPr algn="just">
                        <a:spcAft>
                          <a:spcPts val="0"/>
                        </a:spcAft>
                      </a:pPr>
                      <a:r>
                        <a:rPr lang="ru-RU" sz="1600" dirty="0">
                          <a:solidFill>
                            <a:srgbClr val="000000"/>
                          </a:solidFill>
                          <a:latin typeface="Times New Roman" pitchFamily="18" charset="0"/>
                          <a:ea typeface="Times New Roman"/>
                          <a:cs typeface="Times New Roman" pitchFamily="18" charset="0"/>
                        </a:rPr>
                        <a:t>П. 2.7</a:t>
                      </a:r>
                    </a:p>
                  </a:txBody>
                  <a:tcPr marL="6350" marR="6350" marT="0" marB="0"/>
                </a:tc>
                <a:tc>
                  <a:txBody>
                    <a:bodyPr/>
                    <a:lstStyle/>
                    <a:p>
                      <a:pPr marL="65405" algn="l">
                        <a:spcAft>
                          <a:spcPts val="0"/>
                        </a:spcAft>
                      </a:pPr>
                      <a:r>
                        <a:rPr lang="ru-RU" sz="1600" dirty="0">
                          <a:solidFill>
                            <a:srgbClr val="000000"/>
                          </a:solidFill>
                          <a:latin typeface="Times New Roman" pitchFamily="18" charset="0"/>
                          <a:ea typeface="Times New Roman"/>
                          <a:cs typeface="Times New Roman" pitchFamily="18" charset="0"/>
                        </a:rPr>
                        <a:t>Суть правок: детально описали возможные виды деятельности воспитанников в зависимости от возраста</a:t>
                      </a:r>
                    </a:p>
                  </a:txBody>
                  <a:tcPr marL="6350" marR="6350" marT="0" marB="0"/>
                </a:tc>
                <a:tc>
                  <a:txBody>
                    <a:bodyPr/>
                    <a:lstStyle/>
                    <a:p>
                      <a:pPr marL="83820" algn="l">
                        <a:spcAft>
                          <a:spcPts val="0"/>
                        </a:spcAft>
                      </a:pPr>
                      <a:r>
                        <a:rPr lang="ru-RU" sz="1600" dirty="0">
                          <a:solidFill>
                            <a:srgbClr val="000000"/>
                          </a:solidFill>
                          <a:latin typeface="Times New Roman" pitchFamily="18" charset="0"/>
                          <a:ea typeface="Times New Roman"/>
                          <a:cs typeface="Times New Roman" pitchFamily="18" charset="0"/>
                        </a:rPr>
                        <a:t>Виды деятельности детей имели более общее описание и рассматривались как сквозные механизмы развития – общение, игра, познавательно-исследовательская деятельность</a:t>
                      </a:r>
                    </a:p>
                  </a:txBody>
                  <a:tcPr marL="6350" marR="6350" marT="0" marB="0"/>
                </a:tc>
              </a:tr>
              <a:tr h="1817847">
                <a:tc>
                  <a:txBody>
                    <a:bodyPr/>
                    <a:lstStyle/>
                    <a:p>
                      <a:pPr algn="just">
                        <a:spcAft>
                          <a:spcPts val="0"/>
                        </a:spcAft>
                      </a:pPr>
                      <a:r>
                        <a:rPr lang="ru-RU" sz="1600" dirty="0">
                          <a:solidFill>
                            <a:srgbClr val="000000"/>
                          </a:solidFill>
                          <a:latin typeface="Times New Roman" pitchFamily="18" charset="0"/>
                          <a:ea typeface="Times New Roman"/>
                          <a:cs typeface="Times New Roman" pitchFamily="18" charset="0"/>
                        </a:rPr>
                        <a:t>П. 2.10</a:t>
                      </a:r>
                    </a:p>
                  </a:txBody>
                  <a:tcPr marL="6350" marR="6350" marT="0" marB="0"/>
                </a:tc>
                <a:tc>
                  <a:txBody>
                    <a:bodyPr/>
                    <a:lstStyle/>
                    <a:p>
                      <a:pPr marL="65405" algn="l">
                        <a:spcAft>
                          <a:spcPts val="0"/>
                        </a:spcAft>
                      </a:pPr>
                      <a:r>
                        <a:rPr lang="ru-RU" sz="1600" dirty="0">
                          <a:solidFill>
                            <a:srgbClr val="000000"/>
                          </a:solidFill>
                          <a:latin typeface="Times New Roman" pitchFamily="18" charset="0"/>
                          <a:ea typeface="Times New Roman"/>
                          <a:cs typeface="Times New Roman" pitchFamily="18" charset="0"/>
                        </a:rPr>
                        <a:t>Объем обязательной части Программы </a:t>
                      </a:r>
                      <a:r>
                        <a:rPr lang="ru-RU" sz="1600" b="1" dirty="0">
                          <a:solidFill>
                            <a:srgbClr val="000000"/>
                          </a:solidFill>
                          <a:latin typeface="Times New Roman" pitchFamily="18" charset="0"/>
                          <a:ea typeface="Times New Roman"/>
                          <a:cs typeface="Times New Roman" pitchFamily="18" charset="0"/>
                        </a:rPr>
                        <a:t>должен соответствовать федеральной программе и быть </a:t>
                      </a:r>
                      <a:r>
                        <a:rPr lang="ru-RU" sz="1600" dirty="0">
                          <a:solidFill>
                            <a:srgbClr val="000000"/>
                          </a:solidFill>
                          <a:latin typeface="Times New Roman" pitchFamily="18" charset="0"/>
                          <a:ea typeface="Times New Roman"/>
                          <a:cs typeface="Times New Roman" pitchFamily="18" charset="0"/>
                        </a:rPr>
                        <a:t>не менее 60% от общего объема Программы; части, формируемой участниками образовательных отношений, не более 40%. </a:t>
                      </a:r>
                    </a:p>
                  </a:txBody>
                  <a:tcPr marL="6350" marR="6350" marT="0" marB="0"/>
                </a:tc>
                <a:tc>
                  <a:txBody>
                    <a:bodyPr/>
                    <a:lstStyle/>
                    <a:p>
                      <a:pPr marL="83820" algn="just">
                        <a:spcAft>
                          <a:spcPts val="0"/>
                        </a:spcAft>
                      </a:pPr>
                      <a:r>
                        <a:rPr lang="ru-RU" sz="1600" dirty="0">
                          <a:solidFill>
                            <a:srgbClr val="000000"/>
                          </a:solidFill>
                          <a:latin typeface="Times New Roman" pitchFamily="18" charset="0"/>
                          <a:ea typeface="Times New Roman"/>
                          <a:cs typeface="Times New Roman" pitchFamily="18" charset="0"/>
                        </a:rPr>
                        <a:t>Объем обязательной части Программы </a:t>
                      </a:r>
                      <a:r>
                        <a:rPr lang="ru-RU" sz="1600" b="1" dirty="0">
                          <a:solidFill>
                            <a:srgbClr val="000000"/>
                          </a:solidFill>
                          <a:latin typeface="Times New Roman" pitchFamily="18" charset="0"/>
                          <a:ea typeface="Times New Roman"/>
                          <a:cs typeface="Times New Roman" pitchFamily="18" charset="0"/>
                        </a:rPr>
                        <a:t>рекомендуется</a:t>
                      </a:r>
                      <a:r>
                        <a:rPr lang="ru-RU" sz="1600" dirty="0">
                          <a:solidFill>
                            <a:srgbClr val="000000"/>
                          </a:solidFill>
                          <a:latin typeface="Times New Roman" pitchFamily="18" charset="0"/>
                          <a:ea typeface="Times New Roman"/>
                          <a:cs typeface="Times New Roman" pitchFamily="18" charset="0"/>
                        </a:rPr>
                        <a:t> не менее 60% от ее общего объема; части, формируемой участниками образовательных отношений, не более 40%</a:t>
                      </a:r>
                    </a:p>
                  </a:txBody>
                  <a:tcPr marL="6350" marR="6350" marT="0" marB="0"/>
                </a:tc>
              </a:tr>
              <a:tr h="2856617">
                <a:tc>
                  <a:txBody>
                    <a:bodyPr/>
                    <a:lstStyle/>
                    <a:p>
                      <a:pPr algn="just">
                        <a:spcAft>
                          <a:spcPts val="0"/>
                        </a:spcAft>
                      </a:pPr>
                      <a:r>
                        <a:rPr lang="ru-RU" sz="1400" dirty="0" err="1">
                          <a:solidFill>
                            <a:srgbClr val="000000"/>
                          </a:solidFill>
                          <a:latin typeface="Times New Roman" pitchFamily="18" charset="0"/>
                          <a:ea typeface="Times New Roman"/>
                          <a:cs typeface="Times New Roman" pitchFamily="18" charset="0"/>
                        </a:rPr>
                        <a:t>Абз</a:t>
                      </a:r>
                      <a:r>
                        <a:rPr lang="ru-RU" sz="1400" dirty="0">
                          <a:solidFill>
                            <a:srgbClr val="000000"/>
                          </a:solidFill>
                          <a:latin typeface="Times New Roman" pitchFamily="18" charset="0"/>
                          <a:ea typeface="Times New Roman"/>
                          <a:cs typeface="Times New Roman" pitchFamily="18" charset="0"/>
                        </a:rPr>
                        <a:t>. 3 </a:t>
                      </a:r>
                      <a:endParaRPr lang="ru-RU" sz="1400" dirty="0" smtClean="0">
                        <a:solidFill>
                          <a:srgbClr val="000000"/>
                        </a:solidFill>
                        <a:latin typeface="Times New Roman" pitchFamily="18" charset="0"/>
                        <a:ea typeface="Times New Roman"/>
                        <a:cs typeface="Times New Roman" pitchFamily="18" charset="0"/>
                      </a:endParaRPr>
                    </a:p>
                    <a:p>
                      <a:pPr algn="just">
                        <a:spcAft>
                          <a:spcPts val="0"/>
                        </a:spcAft>
                      </a:pPr>
                      <a:r>
                        <a:rPr lang="ru-RU" sz="1400" dirty="0" smtClean="0">
                          <a:solidFill>
                            <a:srgbClr val="000000"/>
                          </a:solidFill>
                          <a:latin typeface="Times New Roman" pitchFamily="18" charset="0"/>
                          <a:ea typeface="Times New Roman"/>
                          <a:cs typeface="Times New Roman" pitchFamily="18" charset="0"/>
                        </a:rPr>
                        <a:t>п</a:t>
                      </a:r>
                      <a:r>
                        <a:rPr lang="ru-RU" sz="1400" dirty="0">
                          <a:solidFill>
                            <a:srgbClr val="000000"/>
                          </a:solidFill>
                          <a:latin typeface="Times New Roman" pitchFamily="18" charset="0"/>
                          <a:ea typeface="Times New Roman"/>
                          <a:cs typeface="Times New Roman" pitchFamily="18" charset="0"/>
                        </a:rPr>
                        <a:t>. 2.11.2</a:t>
                      </a:r>
                    </a:p>
                  </a:txBody>
                  <a:tcPr marL="6350" marR="6350" marT="0" marB="0"/>
                </a:tc>
                <a:tc>
                  <a:txBody>
                    <a:bodyPr/>
                    <a:lstStyle/>
                    <a:p>
                      <a:pPr marL="65405" algn="l">
                        <a:spcAft>
                          <a:spcPts val="0"/>
                        </a:spcAft>
                      </a:pPr>
                      <a:r>
                        <a:rPr lang="ru-RU" sz="1600" dirty="0">
                          <a:solidFill>
                            <a:srgbClr val="000000"/>
                          </a:solidFill>
                          <a:latin typeface="Times New Roman" pitchFamily="18" charset="0"/>
                          <a:ea typeface="Times New Roman"/>
                          <a:cs typeface="Times New Roman" pitchFamily="18" charset="0"/>
                        </a:rPr>
                        <a:t>Содержательный раздел Программы должен включать:</a:t>
                      </a:r>
                      <a:br>
                        <a:rPr lang="ru-RU" sz="1600" dirty="0">
                          <a:solidFill>
                            <a:srgbClr val="000000"/>
                          </a:solidFill>
                          <a:latin typeface="Times New Roman" pitchFamily="18" charset="0"/>
                          <a:ea typeface="Times New Roman"/>
                          <a:cs typeface="Times New Roman" pitchFamily="18" charset="0"/>
                        </a:rPr>
                      </a:br>
                      <a:r>
                        <a:rPr lang="ru-RU" sz="1600" dirty="0">
                          <a:solidFill>
                            <a:srgbClr val="000000"/>
                          </a:solidFill>
                          <a:latin typeface="Times New Roman" pitchFamily="18" charset="0"/>
                          <a:ea typeface="Times New Roman"/>
                          <a:cs typeface="Times New Roman" pitchFamily="18" charset="0"/>
                        </a:rPr>
                        <a:t>а) описание образовательной деятельности в соответствии с направлениями развития ребенка, представленными в пяти образовательных областях, </a:t>
                      </a:r>
                      <a:r>
                        <a:rPr lang="ru-RU" sz="1600" b="1" dirty="0">
                          <a:solidFill>
                            <a:srgbClr val="000000"/>
                          </a:solidFill>
                          <a:latin typeface="Times New Roman" pitchFamily="18" charset="0"/>
                          <a:ea typeface="Times New Roman"/>
                          <a:cs typeface="Times New Roman" pitchFamily="18" charset="0"/>
                        </a:rPr>
                        <a:t>федеральной программой</a:t>
                      </a:r>
                      <a:r>
                        <a:rPr lang="ru-RU" sz="1600" dirty="0">
                          <a:solidFill>
                            <a:srgbClr val="000000"/>
                          </a:solidFill>
                          <a:latin typeface="Times New Roman" pitchFamily="18" charset="0"/>
                          <a:ea typeface="Times New Roman"/>
                          <a:cs typeface="Times New Roman" pitchFamily="18" charset="0"/>
                        </a:rPr>
                        <a:t> и с учетом используемых методических пособий, обеспечивающих реализацию данного содержания</a:t>
                      </a:r>
                    </a:p>
                  </a:txBody>
                  <a:tcPr marL="6350" marR="6350" marT="0" marB="0"/>
                </a:tc>
                <a:tc>
                  <a:txBody>
                    <a:bodyPr/>
                    <a:lstStyle/>
                    <a:p>
                      <a:pPr marL="83820" algn="l">
                        <a:spcAft>
                          <a:spcPts val="0"/>
                        </a:spcAft>
                      </a:pPr>
                      <a:r>
                        <a:rPr lang="ru-RU" sz="1600" dirty="0">
                          <a:solidFill>
                            <a:srgbClr val="000000"/>
                          </a:solidFill>
                          <a:latin typeface="Times New Roman" pitchFamily="18" charset="0"/>
                          <a:ea typeface="Times New Roman"/>
                          <a:cs typeface="Times New Roman" pitchFamily="18" charset="0"/>
                        </a:rPr>
                        <a:t>Содержательный раздел Программы должен включать:</a:t>
                      </a:r>
                      <a:br>
                        <a:rPr lang="ru-RU" sz="1600" dirty="0">
                          <a:solidFill>
                            <a:srgbClr val="000000"/>
                          </a:solidFill>
                          <a:latin typeface="Times New Roman" pitchFamily="18" charset="0"/>
                          <a:ea typeface="Times New Roman"/>
                          <a:cs typeface="Times New Roman" pitchFamily="18" charset="0"/>
                        </a:rPr>
                      </a:br>
                      <a:r>
                        <a:rPr lang="ru-RU" sz="1600" dirty="0">
                          <a:solidFill>
                            <a:srgbClr val="000000"/>
                          </a:solidFill>
                          <a:latin typeface="Times New Roman" pitchFamily="18" charset="0"/>
                          <a:ea typeface="Times New Roman"/>
                          <a:cs typeface="Times New Roman" pitchFamily="18" charset="0"/>
                        </a:rPr>
                        <a:t>а) описание образовательной деятельности в соответствии с направлениями развития ребенка, представленными в пяти образовательных областях, с учетом используемых </a:t>
                      </a:r>
                      <a:r>
                        <a:rPr lang="ru-RU" sz="1600" b="1" dirty="0">
                          <a:solidFill>
                            <a:srgbClr val="000000"/>
                          </a:solidFill>
                          <a:latin typeface="Times New Roman" pitchFamily="18" charset="0"/>
                          <a:ea typeface="Times New Roman"/>
                          <a:cs typeface="Times New Roman" pitchFamily="18" charset="0"/>
                        </a:rPr>
                        <a:t>вариативных примерных основных образовательных программ дошкольного </a:t>
                      </a:r>
                      <a:r>
                        <a:rPr lang="ru-RU" sz="1600" b="1" dirty="0" smtClean="0">
                          <a:solidFill>
                            <a:srgbClr val="000000"/>
                          </a:solidFill>
                          <a:latin typeface="Times New Roman" pitchFamily="18" charset="0"/>
                          <a:ea typeface="Times New Roman"/>
                          <a:cs typeface="Times New Roman" pitchFamily="18" charset="0"/>
                        </a:rPr>
                        <a:t>образования и</a:t>
                      </a:r>
                      <a:r>
                        <a:rPr lang="ru-RU" sz="1600" dirty="0">
                          <a:solidFill>
                            <a:srgbClr val="000000"/>
                          </a:solidFill>
                          <a:latin typeface="Times New Roman" pitchFamily="18" charset="0"/>
                          <a:ea typeface="Times New Roman"/>
                          <a:cs typeface="Times New Roman" pitchFamily="18" charset="0"/>
                        </a:rPr>
                        <a:t> методических пособий, обеспечивающих реализацию данного содержания</a:t>
                      </a:r>
                    </a:p>
                  </a:txBody>
                  <a:tcPr marL="6350" marR="635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2" y="214290"/>
          <a:ext cx="8501124" cy="6467923"/>
        </p:xfrm>
        <a:graphic>
          <a:graphicData uri="http://schemas.openxmlformats.org/drawingml/2006/table">
            <a:tbl>
              <a:tblPr firstRow="1" bandRow="1">
                <a:tableStyleId>{5C22544A-7EE6-4342-B048-85BDC9FD1C3A}</a:tableStyleId>
              </a:tblPr>
              <a:tblGrid>
                <a:gridCol w="714380"/>
                <a:gridCol w="3893372"/>
                <a:gridCol w="3893372"/>
              </a:tblGrid>
              <a:tr h="388216">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Пункт ФГОС</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600" b="1" dirty="0">
                          <a:solidFill>
                            <a:schemeClr val="bg1"/>
                          </a:solidFill>
                          <a:latin typeface="Times New Roman" pitchFamily="18" charset="0"/>
                          <a:ea typeface="Times New Roman"/>
                          <a:cs typeface="Times New Roman" pitchFamily="18" charset="0"/>
                        </a:rPr>
                        <a:t>Как стало</a:t>
                      </a:r>
                      <a:endParaRPr lang="ru-RU" sz="16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600" b="1" dirty="0">
                          <a:solidFill>
                            <a:schemeClr val="bg1"/>
                          </a:solidFill>
                          <a:latin typeface="Times New Roman" pitchFamily="18" charset="0"/>
                          <a:ea typeface="Times New Roman"/>
                          <a:cs typeface="Times New Roman" pitchFamily="18" charset="0"/>
                        </a:rPr>
                        <a:t>Как было</a:t>
                      </a:r>
                      <a:endParaRPr lang="ru-RU" sz="1600" dirty="0">
                        <a:solidFill>
                          <a:schemeClr val="bg1"/>
                        </a:solidFill>
                        <a:latin typeface="Times New Roman" pitchFamily="18" charset="0"/>
                        <a:ea typeface="Times New Roman"/>
                        <a:cs typeface="Times New Roman" pitchFamily="18" charset="0"/>
                      </a:endParaRPr>
                    </a:p>
                  </a:txBody>
                  <a:tcPr marL="6350" marR="6350" marT="0" marB="0"/>
                </a:tc>
              </a:tr>
              <a:tr h="2626610">
                <a:tc>
                  <a:txBody>
                    <a:bodyPr/>
                    <a:lstStyle/>
                    <a:p>
                      <a:pPr algn="just">
                        <a:spcAft>
                          <a:spcPts val="0"/>
                        </a:spcAft>
                      </a:pPr>
                      <a:r>
                        <a:rPr lang="ru-RU" sz="1600" dirty="0" err="1">
                          <a:solidFill>
                            <a:srgbClr val="000000"/>
                          </a:solidFill>
                          <a:latin typeface="Times New Roman" pitchFamily="18" charset="0"/>
                          <a:ea typeface="Times New Roman"/>
                          <a:cs typeface="Times New Roman" pitchFamily="18" charset="0"/>
                        </a:rPr>
                        <a:t>Абз</a:t>
                      </a:r>
                      <a:r>
                        <a:rPr lang="ru-RU" sz="1600" dirty="0">
                          <a:solidFill>
                            <a:srgbClr val="000000"/>
                          </a:solidFill>
                          <a:latin typeface="Times New Roman" pitchFamily="18" charset="0"/>
                          <a:ea typeface="Times New Roman"/>
                          <a:cs typeface="Times New Roman" pitchFamily="18" charset="0"/>
                        </a:rPr>
                        <a:t>. 1 </a:t>
                      </a:r>
                      <a:endParaRPr lang="ru-RU" sz="1600" dirty="0" smtClean="0">
                        <a:solidFill>
                          <a:srgbClr val="000000"/>
                        </a:solidFill>
                        <a:latin typeface="Times New Roman" pitchFamily="18" charset="0"/>
                        <a:ea typeface="Times New Roman"/>
                        <a:cs typeface="Times New Roman" pitchFamily="18" charset="0"/>
                      </a:endParaRPr>
                    </a:p>
                    <a:p>
                      <a:pPr algn="just">
                        <a:spcAft>
                          <a:spcPts val="0"/>
                        </a:spcAft>
                      </a:pPr>
                      <a:r>
                        <a:rPr lang="ru-RU" sz="1600" dirty="0" smtClean="0">
                          <a:solidFill>
                            <a:srgbClr val="000000"/>
                          </a:solidFill>
                          <a:latin typeface="Times New Roman" pitchFamily="18" charset="0"/>
                          <a:ea typeface="Times New Roman"/>
                          <a:cs typeface="Times New Roman" pitchFamily="18" charset="0"/>
                        </a:rPr>
                        <a:t>п</a:t>
                      </a:r>
                      <a:r>
                        <a:rPr lang="ru-RU" sz="1600" dirty="0">
                          <a:solidFill>
                            <a:srgbClr val="000000"/>
                          </a:solidFill>
                          <a:latin typeface="Times New Roman" pitchFamily="18" charset="0"/>
                          <a:ea typeface="Times New Roman"/>
                          <a:cs typeface="Times New Roman" pitchFamily="18" charset="0"/>
                        </a:rPr>
                        <a:t>. 2.12</a:t>
                      </a:r>
                    </a:p>
                  </a:txBody>
                  <a:tcPr marL="6350" marR="6350" marT="0" marB="0"/>
                </a:tc>
                <a:tc>
                  <a:txBody>
                    <a:bodyPr/>
                    <a:lstStyle/>
                    <a:p>
                      <a:pPr marL="65405" algn="l">
                        <a:spcAft>
                          <a:spcPts val="0"/>
                        </a:spcAft>
                      </a:pPr>
                      <a:r>
                        <a:rPr lang="ru-RU" sz="1600" dirty="0">
                          <a:solidFill>
                            <a:srgbClr val="000000"/>
                          </a:solidFill>
                          <a:latin typeface="Times New Roman" pitchFamily="18" charset="0"/>
                          <a:ea typeface="Times New Roman"/>
                          <a:cs typeface="Times New Roman" pitchFamily="18" charset="0"/>
                        </a:rPr>
                        <a:t>Обязательная часть Программы </a:t>
                      </a:r>
                      <a:r>
                        <a:rPr lang="ru-RU" sz="1600" b="1" dirty="0">
                          <a:solidFill>
                            <a:srgbClr val="000000"/>
                          </a:solidFill>
                          <a:latin typeface="Times New Roman" pitchFamily="18" charset="0"/>
                          <a:ea typeface="Times New Roman"/>
                          <a:cs typeface="Times New Roman" pitchFamily="18" charset="0"/>
                        </a:rPr>
                        <a:t>должна соответствовать федеральной программе и </a:t>
                      </a:r>
                      <a:r>
                        <a:rPr lang="ru-RU" sz="1600" dirty="0">
                          <a:solidFill>
                            <a:srgbClr val="000000"/>
                          </a:solidFill>
                          <a:latin typeface="Times New Roman" pitchFamily="18" charset="0"/>
                          <a:ea typeface="Times New Roman"/>
                          <a:cs typeface="Times New Roman" pitchFamily="18" charset="0"/>
                        </a:rPr>
                        <a:t>оформляется в виде ссылки на</a:t>
                      </a:r>
                      <a:r>
                        <a:rPr lang="ru-RU" sz="1600" b="1" dirty="0">
                          <a:solidFill>
                            <a:srgbClr val="000000"/>
                          </a:solidFill>
                          <a:latin typeface="Times New Roman" pitchFamily="18" charset="0"/>
                          <a:ea typeface="Times New Roman"/>
                          <a:cs typeface="Times New Roman" pitchFamily="18" charset="0"/>
                        </a:rPr>
                        <a:t> нее. Содержание и планируемые результаты Программы должны быть не ниже соответствующих содержания и планируемых результатов федеральной программы</a:t>
                      </a:r>
                      <a:endParaRPr lang="ru-RU" sz="1600" dirty="0">
                        <a:solidFill>
                          <a:srgbClr val="000000"/>
                        </a:solidFill>
                        <a:latin typeface="Times New Roman" pitchFamily="18" charset="0"/>
                        <a:ea typeface="Times New Roman"/>
                        <a:cs typeface="Times New Roman" pitchFamily="18" charset="0"/>
                      </a:endParaRPr>
                    </a:p>
                  </a:txBody>
                  <a:tcPr marL="6350" marR="6350" marT="0" marB="0"/>
                </a:tc>
                <a:tc>
                  <a:txBody>
                    <a:bodyPr/>
                    <a:lstStyle/>
                    <a:p>
                      <a:pPr marL="83820" algn="l">
                        <a:spcAft>
                          <a:spcPts val="0"/>
                        </a:spcAft>
                      </a:pPr>
                      <a:r>
                        <a:rPr lang="ru-RU" sz="1600" b="1" dirty="0">
                          <a:solidFill>
                            <a:srgbClr val="000000"/>
                          </a:solidFill>
                          <a:latin typeface="Times New Roman" pitchFamily="18" charset="0"/>
                          <a:ea typeface="Times New Roman"/>
                          <a:cs typeface="Times New Roman" pitchFamily="18" charset="0"/>
                        </a:rPr>
                        <a:t>В случае если</a:t>
                      </a:r>
                      <a:r>
                        <a:rPr lang="ru-RU" sz="1600" dirty="0">
                          <a:solidFill>
                            <a:srgbClr val="000000"/>
                          </a:solidFill>
                          <a:latin typeface="Times New Roman" pitchFamily="18" charset="0"/>
                          <a:ea typeface="Times New Roman"/>
                          <a:cs typeface="Times New Roman" pitchFamily="18" charset="0"/>
                        </a:rPr>
                        <a:t> обязательная часть Программы </a:t>
                      </a:r>
                      <a:r>
                        <a:rPr lang="ru-RU" sz="1600" b="1" dirty="0">
                          <a:solidFill>
                            <a:srgbClr val="000000"/>
                          </a:solidFill>
                          <a:latin typeface="Times New Roman" pitchFamily="18" charset="0"/>
                          <a:ea typeface="Times New Roman"/>
                          <a:cs typeface="Times New Roman" pitchFamily="18" charset="0"/>
                        </a:rPr>
                        <a:t>соответствует примерной программе, она</a:t>
                      </a:r>
                      <a:r>
                        <a:rPr lang="ru-RU" sz="1600" dirty="0">
                          <a:solidFill>
                            <a:srgbClr val="000000"/>
                          </a:solidFill>
                          <a:latin typeface="Times New Roman" pitchFamily="18" charset="0"/>
                          <a:ea typeface="Times New Roman"/>
                          <a:cs typeface="Times New Roman" pitchFamily="18" charset="0"/>
                        </a:rPr>
                        <a:t> оформляется в виде ссылки на </a:t>
                      </a:r>
                      <a:r>
                        <a:rPr lang="ru-RU" sz="1600" b="1" dirty="0">
                          <a:solidFill>
                            <a:srgbClr val="000000"/>
                          </a:solidFill>
                          <a:latin typeface="Times New Roman" pitchFamily="18" charset="0"/>
                          <a:ea typeface="Times New Roman"/>
                          <a:cs typeface="Times New Roman" pitchFamily="18" charset="0"/>
                        </a:rPr>
                        <a:t>соответствующую примерную программу. Обязательная часть должна быть представлена развернуто в соответствии с пунктом 2.11 Стандарта, в случае если она не соответствует одной из примерных программ</a:t>
                      </a:r>
                      <a:endParaRPr lang="ru-RU" sz="1600" dirty="0">
                        <a:solidFill>
                          <a:srgbClr val="000000"/>
                        </a:solidFill>
                        <a:latin typeface="Times New Roman" pitchFamily="18" charset="0"/>
                        <a:ea typeface="Times New Roman"/>
                        <a:cs typeface="Times New Roman" pitchFamily="18" charset="0"/>
                      </a:endParaRPr>
                    </a:p>
                  </a:txBody>
                  <a:tcPr marL="6350" marR="6350" marT="0" marB="0"/>
                </a:tc>
              </a:tr>
              <a:tr h="787983">
                <a:tc>
                  <a:txBody>
                    <a:bodyPr/>
                    <a:lstStyle/>
                    <a:p>
                      <a:pPr algn="l">
                        <a:spcAft>
                          <a:spcPts val="0"/>
                        </a:spcAft>
                      </a:pPr>
                      <a:r>
                        <a:rPr lang="ru-RU" sz="1600" dirty="0" err="1">
                          <a:solidFill>
                            <a:srgbClr val="000000"/>
                          </a:solidFill>
                          <a:latin typeface="Times New Roman"/>
                          <a:ea typeface="Times New Roman"/>
                          <a:cs typeface="Times New Roman"/>
                        </a:rPr>
                        <a:t>Абз</a:t>
                      </a:r>
                      <a:r>
                        <a:rPr lang="ru-RU" sz="1600" dirty="0">
                          <a:solidFill>
                            <a:srgbClr val="000000"/>
                          </a:solidFill>
                          <a:latin typeface="Times New Roman"/>
                          <a:ea typeface="Times New Roman"/>
                          <a:cs typeface="Times New Roman"/>
                        </a:rPr>
                        <a:t>. 4 </a:t>
                      </a:r>
                      <a:endParaRPr lang="ru-RU" sz="1600" dirty="0" smtClean="0">
                        <a:solidFill>
                          <a:srgbClr val="000000"/>
                        </a:solidFill>
                        <a:latin typeface="Times New Roman"/>
                        <a:ea typeface="Times New Roman"/>
                        <a:cs typeface="Times New Roman"/>
                      </a:endParaRPr>
                    </a:p>
                    <a:p>
                      <a:pPr algn="l">
                        <a:spcAft>
                          <a:spcPts val="0"/>
                        </a:spcAft>
                      </a:pPr>
                      <a:r>
                        <a:rPr lang="ru-RU" sz="1600" dirty="0" smtClean="0">
                          <a:solidFill>
                            <a:srgbClr val="000000"/>
                          </a:solidFill>
                          <a:latin typeface="Times New Roman"/>
                          <a:ea typeface="Times New Roman"/>
                          <a:cs typeface="Times New Roman"/>
                        </a:rPr>
                        <a:t>п</a:t>
                      </a:r>
                      <a:r>
                        <a:rPr lang="ru-RU" sz="1600" dirty="0">
                          <a:solidFill>
                            <a:srgbClr val="000000"/>
                          </a:solidFill>
                          <a:latin typeface="Times New Roman"/>
                          <a:ea typeface="Times New Roman"/>
                          <a:cs typeface="Times New Roman"/>
                        </a:rPr>
                        <a:t>. 2.13</a:t>
                      </a:r>
                      <a:endParaRPr lang="ru-RU" sz="1400" dirty="0">
                        <a:solidFill>
                          <a:srgbClr val="000000"/>
                        </a:solidFill>
                        <a:latin typeface="XO Thames"/>
                        <a:ea typeface="Times New Roman"/>
                        <a:cs typeface="Times New Roman"/>
                      </a:endParaRPr>
                    </a:p>
                  </a:txBody>
                  <a:tcPr marL="6350" marR="6350" marT="0" marB="0"/>
                </a:tc>
                <a:tc>
                  <a:txBody>
                    <a:bodyPr/>
                    <a:lstStyle/>
                    <a:p>
                      <a:pPr marL="65405" algn="l">
                        <a:spcAft>
                          <a:spcPts val="0"/>
                        </a:spcAft>
                      </a:pPr>
                      <a:r>
                        <a:rPr lang="ru-RU" sz="1600" dirty="0">
                          <a:solidFill>
                            <a:srgbClr val="000000"/>
                          </a:solidFill>
                          <a:latin typeface="Times New Roman"/>
                          <a:ea typeface="Times New Roman"/>
                          <a:cs typeface="Times New Roman"/>
                        </a:rPr>
                        <a:t>В краткой презентации Программы должны быть указаны:</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2</a:t>
                      </a:r>
                      <a:r>
                        <a:rPr lang="ru-RU" sz="1600" dirty="0">
                          <a:solidFill>
                            <a:srgbClr val="000000"/>
                          </a:solidFill>
                          <a:latin typeface="Times New Roman"/>
                          <a:ea typeface="Times New Roman"/>
                          <a:cs typeface="Times New Roman"/>
                        </a:rPr>
                        <a:t>) </a:t>
                      </a:r>
                      <a:r>
                        <a:rPr lang="ru-RU" sz="1600" b="1" dirty="0">
                          <a:solidFill>
                            <a:srgbClr val="000000"/>
                          </a:solidFill>
                          <a:latin typeface="Times New Roman"/>
                          <a:ea typeface="Times New Roman"/>
                          <a:cs typeface="Times New Roman"/>
                        </a:rPr>
                        <a:t>ссылка на федеральную программу</a:t>
                      </a:r>
                      <a:endParaRPr lang="ru-RU" sz="1400" dirty="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В краткой презентации Программы должны быть указаны:</a:t>
                      </a:r>
                      <a:br>
                        <a:rPr lang="ru-RU" sz="1600" dirty="0">
                          <a:solidFill>
                            <a:srgbClr val="000000"/>
                          </a:solidFill>
                          <a:latin typeface="Times New Roman"/>
                          <a:ea typeface="Times New Roman"/>
                          <a:cs typeface="Times New Roman"/>
                        </a:rPr>
                      </a:br>
                      <a:r>
                        <a:rPr lang="ru-RU" sz="1600" dirty="0" smtClean="0">
                          <a:solidFill>
                            <a:srgbClr val="000000"/>
                          </a:solidFill>
                          <a:latin typeface="Times New Roman"/>
                          <a:ea typeface="Times New Roman"/>
                          <a:cs typeface="Times New Roman"/>
                        </a:rPr>
                        <a:t>2</a:t>
                      </a:r>
                      <a:r>
                        <a:rPr lang="ru-RU" sz="1600" dirty="0">
                          <a:solidFill>
                            <a:srgbClr val="000000"/>
                          </a:solidFill>
                          <a:latin typeface="Times New Roman"/>
                          <a:ea typeface="Times New Roman"/>
                          <a:cs typeface="Times New Roman"/>
                        </a:rPr>
                        <a:t>) </a:t>
                      </a:r>
                      <a:r>
                        <a:rPr lang="ru-RU" sz="1600" b="1" dirty="0">
                          <a:solidFill>
                            <a:srgbClr val="000000"/>
                          </a:solidFill>
                          <a:latin typeface="Times New Roman"/>
                          <a:ea typeface="Times New Roman"/>
                          <a:cs typeface="Times New Roman"/>
                        </a:rPr>
                        <a:t>используемые Примерные программы</a:t>
                      </a:r>
                      <a:endParaRPr lang="ru-RU" sz="1400" dirty="0">
                        <a:solidFill>
                          <a:srgbClr val="000000"/>
                        </a:solidFill>
                        <a:latin typeface="XO Thames"/>
                        <a:ea typeface="Times New Roman"/>
                        <a:cs typeface="Times New Roman"/>
                      </a:endParaRPr>
                    </a:p>
                  </a:txBody>
                  <a:tcPr marL="6350" marR="6350" marT="0" marB="0"/>
                </a:tc>
              </a:tr>
              <a:tr h="787983">
                <a:tc>
                  <a:txBody>
                    <a:bodyPr/>
                    <a:lstStyle/>
                    <a:p>
                      <a:pPr algn="l">
                        <a:spcAft>
                          <a:spcPts val="0"/>
                        </a:spcAft>
                      </a:pPr>
                      <a:r>
                        <a:rPr lang="ru-RU" sz="1600" dirty="0">
                          <a:solidFill>
                            <a:srgbClr val="000000"/>
                          </a:solidFill>
                          <a:latin typeface="Times New Roman"/>
                          <a:ea typeface="Times New Roman"/>
                          <a:cs typeface="Times New Roman"/>
                        </a:rPr>
                        <a:t>Глава III</a:t>
                      </a:r>
                      <a:endParaRPr lang="ru-RU" sz="1400" dirty="0">
                        <a:solidFill>
                          <a:srgbClr val="000000"/>
                        </a:solidFill>
                        <a:latin typeface="XO Thames"/>
                        <a:ea typeface="Times New Roman"/>
                        <a:cs typeface="Times New Roman"/>
                      </a:endParaRPr>
                    </a:p>
                  </a:txBody>
                  <a:tcPr marL="6350" marR="6350" marT="0" marB="0"/>
                </a:tc>
                <a:tc>
                  <a:txBody>
                    <a:bodyPr/>
                    <a:lstStyle/>
                    <a:p>
                      <a:pPr marL="65405" algn="l">
                        <a:spcAft>
                          <a:spcPts val="0"/>
                        </a:spcAft>
                      </a:pPr>
                      <a:r>
                        <a:rPr lang="ru-RU" sz="1600">
                          <a:solidFill>
                            <a:srgbClr val="000000"/>
                          </a:solidFill>
                          <a:latin typeface="Times New Roman"/>
                          <a:ea typeface="Times New Roman"/>
                          <a:cs typeface="Times New Roman"/>
                        </a:rPr>
                        <a:t>Требования к условиям </a:t>
                      </a:r>
                      <a:r>
                        <a:rPr lang="ru-RU" sz="1600" b="1">
                          <a:solidFill>
                            <a:srgbClr val="000000"/>
                          </a:solidFill>
                          <a:latin typeface="Times New Roman"/>
                          <a:ea typeface="Times New Roman"/>
                          <a:cs typeface="Times New Roman"/>
                        </a:rPr>
                        <a:t>реализации образовательной</a:t>
                      </a:r>
                      <a:r>
                        <a:rPr lang="ru-RU" sz="1600">
                          <a:solidFill>
                            <a:srgbClr val="000000"/>
                          </a:solidFill>
                          <a:latin typeface="Times New Roman"/>
                          <a:ea typeface="Times New Roman"/>
                          <a:cs typeface="Times New Roman"/>
                        </a:rPr>
                        <a:t> программы дошкольного образования</a:t>
                      </a:r>
                      <a:endParaRPr lang="ru-RU" sz="140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Требования к условиям реализации </a:t>
                      </a:r>
                      <a:r>
                        <a:rPr lang="ru-RU" sz="1600" b="1" dirty="0">
                          <a:solidFill>
                            <a:srgbClr val="000000"/>
                          </a:solidFill>
                          <a:latin typeface="Times New Roman"/>
                          <a:ea typeface="Times New Roman"/>
                          <a:cs typeface="Times New Roman"/>
                        </a:rPr>
                        <a:t>основной</a:t>
                      </a:r>
                      <a:r>
                        <a:rPr lang="ru-RU" sz="1600" dirty="0">
                          <a:solidFill>
                            <a:srgbClr val="000000"/>
                          </a:solidFill>
                          <a:latin typeface="Times New Roman"/>
                          <a:ea typeface="Times New Roman"/>
                          <a:cs typeface="Times New Roman"/>
                        </a:rPr>
                        <a:t> образовательной программы дошкольного образования</a:t>
                      </a:r>
                      <a:endParaRPr lang="ru-RU" sz="1400" dirty="0">
                        <a:solidFill>
                          <a:srgbClr val="000000"/>
                        </a:solidFill>
                        <a:latin typeface="XO Thames"/>
                        <a:ea typeface="Times New Roman"/>
                        <a:cs typeface="Times New Roman"/>
                      </a:endParaRPr>
                    </a:p>
                  </a:txBody>
                  <a:tcPr marL="6350" marR="6350" marT="0" marB="0"/>
                </a:tc>
              </a:tr>
              <a:tr h="1050644">
                <a:tc>
                  <a:txBody>
                    <a:bodyPr/>
                    <a:lstStyle/>
                    <a:p>
                      <a:pPr algn="just">
                        <a:spcAft>
                          <a:spcPts val="0"/>
                        </a:spcAft>
                      </a:pPr>
                      <a:r>
                        <a:rPr lang="ru-RU" sz="1600" dirty="0">
                          <a:solidFill>
                            <a:srgbClr val="000000"/>
                          </a:solidFill>
                          <a:latin typeface="Times New Roman"/>
                          <a:ea typeface="Times New Roman"/>
                          <a:cs typeface="Times New Roman"/>
                        </a:rPr>
                        <a:t>П. 3.2</a:t>
                      </a:r>
                      <a:endParaRPr lang="ru-RU" sz="1400" dirty="0">
                        <a:solidFill>
                          <a:srgbClr val="000000"/>
                        </a:solidFill>
                        <a:latin typeface="XO Thames"/>
                        <a:ea typeface="Times New Roman"/>
                        <a:cs typeface="Times New Roman"/>
                      </a:endParaRPr>
                    </a:p>
                  </a:txBody>
                  <a:tcPr marL="6350" marR="6350" marT="0" marB="0"/>
                </a:tc>
                <a:tc>
                  <a:txBody>
                    <a:bodyPr/>
                    <a:lstStyle/>
                    <a:p>
                      <a:pPr marL="65405" algn="l">
                        <a:spcAft>
                          <a:spcPts val="0"/>
                        </a:spcAft>
                      </a:pPr>
                      <a:r>
                        <a:rPr lang="ru-RU" sz="1600">
                          <a:solidFill>
                            <a:srgbClr val="000000"/>
                          </a:solidFill>
                          <a:latin typeface="Times New Roman"/>
                          <a:ea typeface="Times New Roman"/>
                          <a:cs typeface="Times New Roman"/>
                        </a:rPr>
                        <a:t>Требования к психолого-педагогическим условиям реализации </a:t>
                      </a:r>
                      <a:r>
                        <a:rPr lang="ru-RU" sz="1600" b="1">
                          <a:solidFill>
                            <a:srgbClr val="000000"/>
                          </a:solidFill>
                          <a:latin typeface="Times New Roman"/>
                          <a:ea typeface="Times New Roman"/>
                          <a:cs typeface="Times New Roman"/>
                        </a:rPr>
                        <a:t>Программы</a:t>
                      </a:r>
                      <a:endParaRPr lang="ru-RU" sz="140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Требования к психолого-педагогическим условиям реализации </a:t>
                      </a:r>
                      <a:r>
                        <a:rPr lang="ru-RU" sz="1600" b="1" dirty="0">
                          <a:solidFill>
                            <a:srgbClr val="000000"/>
                          </a:solidFill>
                          <a:latin typeface="Times New Roman"/>
                          <a:ea typeface="Times New Roman"/>
                          <a:cs typeface="Times New Roman"/>
                        </a:rPr>
                        <a:t>основной образовательной программы дошкольного образования</a:t>
                      </a:r>
                      <a:endParaRPr lang="ru-RU" sz="1400" dirty="0">
                        <a:solidFill>
                          <a:srgbClr val="000000"/>
                        </a:solidFill>
                        <a:latin typeface="XO Thames"/>
                        <a:ea typeface="Times New Roman"/>
                        <a:cs typeface="Times New Roman"/>
                      </a:endParaRPr>
                    </a:p>
                  </a:txBody>
                  <a:tcPr marL="6350" marR="6350" marT="0" marB="0"/>
                </a:tc>
              </a:tr>
              <a:tr h="787983">
                <a:tc>
                  <a:txBody>
                    <a:bodyPr/>
                    <a:lstStyle/>
                    <a:p>
                      <a:pPr algn="l">
                        <a:spcAft>
                          <a:spcPts val="0"/>
                        </a:spcAft>
                      </a:pPr>
                      <a:r>
                        <a:rPr lang="ru-RU" sz="1600" dirty="0">
                          <a:solidFill>
                            <a:srgbClr val="000000"/>
                          </a:solidFill>
                          <a:latin typeface="Times New Roman"/>
                          <a:ea typeface="Times New Roman"/>
                          <a:cs typeface="Times New Roman"/>
                        </a:rPr>
                        <a:t>П. 3.2.9</a:t>
                      </a:r>
                      <a:endParaRPr lang="ru-RU" sz="1400" dirty="0">
                        <a:solidFill>
                          <a:srgbClr val="000000"/>
                        </a:solidFill>
                        <a:latin typeface="XO Thames"/>
                        <a:ea typeface="Times New Roman"/>
                        <a:cs typeface="Times New Roman"/>
                      </a:endParaRPr>
                    </a:p>
                  </a:txBody>
                  <a:tcPr marL="6350" marR="6350" marT="0" marB="0"/>
                </a:tc>
                <a:tc>
                  <a:txBody>
                    <a:bodyPr/>
                    <a:lstStyle/>
                    <a:p>
                      <a:pPr marL="65405" algn="l">
                        <a:spcAft>
                          <a:spcPts val="0"/>
                        </a:spcAft>
                      </a:pPr>
                      <a:r>
                        <a:rPr lang="ru-RU" sz="1600" dirty="0">
                          <a:solidFill>
                            <a:srgbClr val="000000"/>
                          </a:solidFill>
                          <a:latin typeface="Times New Roman"/>
                          <a:ea typeface="Times New Roman"/>
                          <a:cs typeface="Times New Roman"/>
                        </a:rPr>
                        <a:t>Суть правок: заменили старый СанПиН детского сада на СанПиН 1.2.3685-21 и СП 2.4.3648-20</a:t>
                      </a:r>
                      <a:endParaRPr lang="ru-RU" sz="1400" dirty="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Упоминался старый СанПиН 2.4.1.3049-13</a:t>
                      </a:r>
                      <a:endParaRPr lang="ru-RU" sz="1400" dirty="0">
                        <a:solidFill>
                          <a:srgbClr val="000000"/>
                        </a:solidFill>
                        <a:latin typeface="XO Thames"/>
                        <a:ea typeface="Times New Roman"/>
                        <a:cs typeface="Times New Roman"/>
                      </a:endParaRPr>
                    </a:p>
                  </a:txBody>
                  <a:tcPr marL="6350" marR="635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42845" y="142852"/>
          <a:ext cx="8715435" cy="3771914"/>
        </p:xfrm>
        <a:graphic>
          <a:graphicData uri="http://schemas.openxmlformats.org/drawingml/2006/table">
            <a:tbl>
              <a:tblPr firstRow="1" bandRow="1">
                <a:tableStyleId>{5C22544A-7EE6-4342-B048-85BDC9FD1C3A}</a:tableStyleId>
              </a:tblPr>
              <a:tblGrid>
                <a:gridCol w="732389"/>
                <a:gridCol w="3991523"/>
                <a:gridCol w="3991523"/>
              </a:tblGrid>
              <a:tr h="601994">
                <a:tc>
                  <a:txBody>
                    <a:bodyPr/>
                    <a:lstStyle/>
                    <a:p>
                      <a:pPr algn="ctr">
                        <a:spcAft>
                          <a:spcPts val="0"/>
                        </a:spcAft>
                      </a:pPr>
                      <a:r>
                        <a:rPr lang="ru-RU" sz="1400" b="1" dirty="0">
                          <a:solidFill>
                            <a:schemeClr val="bg1"/>
                          </a:solidFill>
                          <a:latin typeface="Times New Roman" pitchFamily="18" charset="0"/>
                          <a:ea typeface="Times New Roman"/>
                          <a:cs typeface="Times New Roman" pitchFamily="18" charset="0"/>
                        </a:rPr>
                        <a:t>Пункт ФГОС</a:t>
                      </a:r>
                      <a:endParaRPr lang="ru-RU" sz="14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600" b="1" dirty="0">
                          <a:solidFill>
                            <a:schemeClr val="bg1"/>
                          </a:solidFill>
                          <a:latin typeface="Times New Roman" pitchFamily="18" charset="0"/>
                          <a:ea typeface="Times New Roman"/>
                          <a:cs typeface="Times New Roman" pitchFamily="18" charset="0"/>
                        </a:rPr>
                        <a:t>Как стало</a:t>
                      </a:r>
                      <a:endParaRPr lang="ru-RU" sz="1600" dirty="0">
                        <a:solidFill>
                          <a:schemeClr val="bg1"/>
                        </a:solidFill>
                        <a:latin typeface="Times New Roman" pitchFamily="18" charset="0"/>
                        <a:ea typeface="Times New Roman"/>
                        <a:cs typeface="Times New Roman" pitchFamily="18" charset="0"/>
                      </a:endParaRPr>
                    </a:p>
                  </a:txBody>
                  <a:tcPr marL="6350" marR="6350" marT="0" marB="0"/>
                </a:tc>
                <a:tc>
                  <a:txBody>
                    <a:bodyPr/>
                    <a:lstStyle/>
                    <a:p>
                      <a:pPr algn="ctr">
                        <a:spcAft>
                          <a:spcPts val="0"/>
                        </a:spcAft>
                      </a:pPr>
                      <a:r>
                        <a:rPr lang="ru-RU" sz="1600" b="1" dirty="0">
                          <a:solidFill>
                            <a:schemeClr val="bg1"/>
                          </a:solidFill>
                          <a:latin typeface="Times New Roman" pitchFamily="18" charset="0"/>
                          <a:ea typeface="Times New Roman"/>
                          <a:cs typeface="Times New Roman" pitchFamily="18" charset="0"/>
                        </a:rPr>
                        <a:t>Как было</a:t>
                      </a:r>
                      <a:endParaRPr lang="ru-RU" sz="1600" dirty="0">
                        <a:solidFill>
                          <a:schemeClr val="bg1"/>
                        </a:solidFill>
                        <a:latin typeface="Times New Roman" pitchFamily="18" charset="0"/>
                        <a:ea typeface="Times New Roman"/>
                        <a:cs typeface="Times New Roman" pitchFamily="18" charset="0"/>
                      </a:endParaRPr>
                    </a:p>
                  </a:txBody>
                  <a:tcPr marL="6350" marR="6350" marT="0" marB="0"/>
                </a:tc>
              </a:tr>
              <a:tr h="601994">
                <a:tc>
                  <a:txBody>
                    <a:bodyPr/>
                    <a:lstStyle/>
                    <a:p>
                      <a:pPr algn="just">
                        <a:spcAft>
                          <a:spcPts val="0"/>
                        </a:spcAft>
                      </a:pPr>
                      <a:r>
                        <a:rPr lang="ru-RU" sz="1400" dirty="0">
                          <a:solidFill>
                            <a:srgbClr val="000000"/>
                          </a:solidFill>
                          <a:latin typeface="XO Thames"/>
                          <a:ea typeface="Times New Roman"/>
                          <a:cs typeface="Times New Roman"/>
                        </a:rPr>
                        <a:t>П. 3.5</a:t>
                      </a:r>
                    </a:p>
                  </a:txBody>
                  <a:tcPr marL="6350" marR="6350" marT="0" marB="0"/>
                </a:tc>
                <a:tc>
                  <a:txBody>
                    <a:bodyPr/>
                    <a:lstStyle/>
                    <a:p>
                      <a:pPr marL="65405" algn="just">
                        <a:spcAft>
                          <a:spcPts val="0"/>
                        </a:spcAft>
                      </a:pPr>
                      <a:r>
                        <a:rPr lang="ru-RU" sz="1600" dirty="0">
                          <a:solidFill>
                            <a:srgbClr val="000000"/>
                          </a:solidFill>
                          <a:latin typeface="Times New Roman"/>
                          <a:ea typeface="Times New Roman"/>
                          <a:cs typeface="Times New Roman"/>
                        </a:rPr>
                        <a:t>Требования к материально-техническим условиям реализации </a:t>
                      </a:r>
                      <a:r>
                        <a:rPr lang="ru-RU" sz="1600" b="1" dirty="0">
                          <a:solidFill>
                            <a:srgbClr val="000000"/>
                          </a:solidFill>
                          <a:latin typeface="Times New Roman"/>
                          <a:ea typeface="Times New Roman"/>
                          <a:cs typeface="Times New Roman"/>
                        </a:rPr>
                        <a:t>Программы</a:t>
                      </a:r>
                      <a:endParaRPr lang="ru-RU" sz="1400" dirty="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Требования к материально-техническим условиям реализации </a:t>
                      </a:r>
                      <a:r>
                        <a:rPr lang="ru-RU" sz="1600" b="1" dirty="0">
                          <a:solidFill>
                            <a:srgbClr val="000000"/>
                          </a:solidFill>
                          <a:latin typeface="Times New Roman"/>
                          <a:ea typeface="Times New Roman"/>
                          <a:cs typeface="Times New Roman"/>
                        </a:rPr>
                        <a:t>основной образовательной программы дошкольного образования</a:t>
                      </a:r>
                      <a:endParaRPr lang="ru-RU" sz="1400" dirty="0">
                        <a:solidFill>
                          <a:srgbClr val="000000"/>
                        </a:solidFill>
                        <a:latin typeface="XO Thames"/>
                        <a:ea typeface="Times New Roman"/>
                        <a:cs typeface="Times New Roman"/>
                      </a:endParaRPr>
                    </a:p>
                  </a:txBody>
                  <a:tcPr marL="6350" marR="6350" marT="0" marB="0"/>
                </a:tc>
              </a:tr>
              <a:tr h="601994">
                <a:tc>
                  <a:txBody>
                    <a:bodyPr/>
                    <a:lstStyle/>
                    <a:p>
                      <a:pPr algn="just">
                        <a:spcAft>
                          <a:spcPts val="0"/>
                        </a:spcAft>
                      </a:pPr>
                      <a:r>
                        <a:rPr lang="ru-RU" sz="1400" dirty="0">
                          <a:solidFill>
                            <a:srgbClr val="000000"/>
                          </a:solidFill>
                          <a:latin typeface="XO Thames"/>
                          <a:ea typeface="Times New Roman"/>
                          <a:cs typeface="Times New Roman"/>
                        </a:rPr>
                        <a:t>П. 3.6</a:t>
                      </a:r>
                    </a:p>
                  </a:txBody>
                  <a:tcPr marL="6350" marR="6350" marT="0" marB="0"/>
                </a:tc>
                <a:tc>
                  <a:txBody>
                    <a:bodyPr/>
                    <a:lstStyle/>
                    <a:p>
                      <a:pPr marL="65405" algn="just">
                        <a:spcAft>
                          <a:spcPts val="0"/>
                        </a:spcAft>
                      </a:pPr>
                      <a:r>
                        <a:rPr lang="ru-RU" sz="1600" dirty="0">
                          <a:solidFill>
                            <a:srgbClr val="000000"/>
                          </a:solidFill>
                          <a:latin typeface="Times New Roman"/>
                          <a:ea typeface="Times New Roman"/>
                          <a:cs typeface="Times New Roman"/>
                        </a:rPr>
                        <a:t>Требования к финансовым условиям реализации </a:t>
                      </a:r>
                      <a:r>
                        <a:rPr lang="ru-RU" sz="1600" b="1" dirty="0">
                          <a:solidFill>
                            <a:srgbClr val="000000"/>
                          </a:solidFill>
                          <a:latin typeface="Times New Roman"/>
                          <a:ea typeface="Times New Roman"/>
                          <a:cs typeface="Times New Roman"/>
                        </a:rPr>
                        <a:t>Программы</a:t>
                      </a:r>
                      <a:endParaRPr lang="ru-RU" sz="1400" dirty="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Требования к финансовым условиям реализации </a:t>
                      </a:r>
                      <a:r>
                        <a:rPr lang="ru-RU" sz="1600" b="1" dirty="0">
                          <a:solidFill>
                            <a:srgbClr val="000000"/>
                          </a:solidFill>
                          <a:latin typeface="Times New Roman"/>
                          <a:ea typeface="Times New Roman"/>
                          <a:cs typeface="Times New Roman"/>
                        </a:rPr>
                        <a:t>основной образовательной программы дошкольного образования</a:t>
                      </a:r>
                      <a:endParaRPr lang="ru-RU" sz="1400" dirty="0">
                        <a:solidFill>
                          <a:srgbClr val="000000"/>
                        </a:solidFill>
                        <a:latin typeface="XO Thames"/>
                        <a:ea typeface="Times New Roman"/>
                        <a:cs typeface="Times New Roman"/>
                      </a:endParaRPr>
                    </a:p>
                  </a:txBody>
                  <a:tcPr marL="6350" marR="6350" marT="0" marB="0"/>
                </a:tc>
              </a:tr>
              <a:tr h="601994">
                <a:tc>
                  <a:txBody>
                    <a:bodyPr/>
                    <a:lstStyle/>
                    <a:p>
                      <a:pPr algn="just">
                        <a:spcAft>
                          <a:spcPts val="0"/>
                        </a:spcAft>
                      </a:pPr>
                      <a:r>
                        <a:rPr lang="ru-RU" sz="1400" dirty="0">
                          <a:solidFill>
                            <a:srgbClr val="000000"/>
                          </a:solidFill>
                          <a:latin typeface="XO Thames"/>
                          <a:ea typeface="Times New Roman"/>
                          <a:cs typeface="Times New Roman"/>
                        </a:rPr>
                        <a:t>Глава IV</a:t>
                      </a:r>
                    </a:p>
                  </a:txBody>
                  <a:tcPr marL="6350" marR="6350" marT="0" marB="0"/>
                </a:tc>
                <a:tc>
                  <a:txBody>
                    <a:bodyPr/>
                    <a:lstStyle/>
                    <a:p>
                      <a:pPr marL="65405" algn="just">
                        <a:spcAft>
                          <a:spcPts val="0"/>
                        </a:spcAft>
                      </a:pPr>
                      <a:r>
                        <a:rPr lang="ru-RU" sz="1600">
                          <a:solidFill>
                            <a:srgbClr val="000000"/>
                          </a:solidFill>
                          <a:latin typeface="Times New Roman"/>
                          <a:ea typeface="Times New Roman"/>
                          <a:cs typeface="Times New Roman"/>
                        </a:rPr>
                        <a:t>Требования к результатам </a:t>
                      </a:r>
                      <a:r>
                        <a:rPr lang="ru-RU" sz="1600" b="1">
                          <a:solidFill>
                            <a:srgbClr val="000000"/>
                          </a:solidFill>
                          <a:latin typeface="Times New Roman"/>
                          <a:ea typeface="Times New Roman"/>
                          <a:cs typeface="Times New Roman"/>
                        </a:rPr>
                        <a:t>освоения образовательной</a:t>
                      </a:r>
                      <a:r>
                        <a:rPr lang="ru-RU" sz="1600">
                          <a:solidFill>
                            <a:srgbClr val="000000"/>
                          </a:solidFill>
                          <a:latin typeface="Times New Roman"/>
                          <a:ea typeface="Times New Roman"/>
                          <a:cs typeface="Times New Roman"/>
                        </a:rPr>
                        <a:t> программы дошкольного образования</a:t>
                      </a:r>
                      <a:endParaRPr lang="ru-RU" sz="140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Требования к результатам освоения </a:t>
                      </a:r>
                      <a:r>
                        <a:rPr lang="ru-RU" sz="1600" b="1" dirty="0">
                          <a:solidFill>
                            <a:srgbClr val="000000"/>
                          </a:solidFill>
                          <a:latin typeface="Times New Roman"/>
                          <a:ea typeface="Times New Roman"/>
                          <a:cs typeface="Times New Roman"/>
                        </a:rPr>
                        <a:t>основной </a:t>
                      </a:r>
                      <a:r>
                        <a:rPr lang="ru-RU" sz="1600" dirty="0">
                          <a:solidFill>
                            <a:srgbClr val="000000"/>
                          </a:solidFill>
                          <a:latin typeface="Times New Roman"/>
                          <a:ea typeface="Times New Roman"/>
                          <a:cs typeface="Times New Roman"/>
                        </a:rPr>
                        <a:t>образовательной программы дошкольного образования</a:t>
                      </a:r>
                      <a:endParaRPr lang="ru-RU" sz="1400" dirty="0">
                        <a:solidFill>
                          <a:srgbClr val="000000"/>
                        </a:solidFill>
                        <a:latin typeface="XO Thames"/>
                        <a:ea typeface="Times New Roman"/>
                        <a:cs typeface="Times New Roman"/>
                      </a:endParaRPr>
                    </a:p>
                  </a:txBody>
                  <a:tcPr marL="6350" marR="6350" marT="0" marB="0"/>
                </a:tc>
              </a:tr>
              <a:tr h="601994">
                <a:tc>
                  <a:txBody>
                    <a:bodyPr/>
                    <a:lstStyle/>
                    <a:p>
                      <a:pPr algn="just">
                        <a:spcAft>
                          <a:spcPts val="0"/>
                        </a:spcAft>
                      </a:pPr>
                      <a:r>
                        <a:rPr lang="ru-RU" sz="1400" dirty="0">
                          <a:solidFill>
                            <a:srgbClr val="000000"/>
                          </a:solidFill>
                          <a:latin typeface="XO Thames"/>
                          <a:ea typeface="Times New Roman"/>
                          <a:cs typeface="Times New Roman"/>
                        </a:rPr>
                        <a:t>П. 4.6</a:t>
                      </a:r>
                    </a:p>
                  </a:txBody>
                  <a:tcPr marL="6350" marR="6350" marT="0" marB="0"/>
                </a:tc>
                <a:tc>
                  <a:txBody>
                    <a:bodyPr/>
                    <a:lstStyle/>
                    <a:p>
                      <a:pPr marL="65405" algn="just">
                        <a:spcAft>
                          <a:spcPts val="0"/>
                        </a:spcAft>
                      </a:pPr>
                      <a:r>
                        <a:rPr lang="ru-RU" sz="1600" dirty="0">
                          <a:solidFill>
                            <a:srgbClr val="000000"/>
                          </a:solidFill>
                          <a:latin typeface="Times New Roman"/>
                          <a:ea typeface="Times New Roman"/>
                          <a:cs typeface="Times New Roman"/>
                        </a:rPr>
                        <a:t>Суть правок: детальнее изложили целевые ориентиры дошкольного образования</a:t>
                      </a:r>
                      <a:endParaRPr lang="ru-RU" sz="1400" dirty="0">
                        <a:solidFill>
                          <a:srgbClr val="000000"/>
                        </a:solidFill>
                        <a:latin typeface="XO Thames"/>
                        <a:ea typeface="Times New Roman"/>
                        <a:cs typeface="Times New Roman"/>
                      </a:endParaRPr>
                    </a:p>
                  </a:txBody>
                  <a:tcPr marL="6350" marR="6350" marT="0" marB="0"/>
                </a:tc>
                <a:tc>
                  <a:txBody>
                    <a:bodyPr/>
                    <a:lstStyle/>
                    <a:p>
                      <a:pPr marL="83820" algn="l">
                        <a:spcAft>
                          <a:spcPts val="0"/>
                        </a:spcAft>
                      </a:pPr>
                      <a:r>
                        <a:rPr lang="ru-RU" sz="1600" dirty="0">
                          <a:solidFill>
                            <a:srgbClr val="000000"/>
                          </a:solidFill>
                          <a:latin typeface="Times New Roman"/>
                          <a:ea typeface="Times New Roman"/>
                          <a:cs typeface="Times New Roman"/>
                        </a:rPr>
                        <a:t>Целевые ориентиры были более общими. Одинаковыми были ориентиры образования в младенческом и раннем возрасте</a:t>
                      </a:r>
                      <a:endParaRPr lang="ru-RU" sz="1400" dirty="0">
                        <a:solidFill>
                          <a:srgbClr val="000000"/>
                        </a:solidFill>
                        <a:latin typeface="XO Thames"/>
                        <a:ea typeface="Times New Roman"/>
                        <a:cs typeface="Times New Roman"/>
                      </a:endParaRPr>
                    </a:p>
                  </a:txBody>
                  <a:tcPr marL="6350" marR="635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42852"/>
            <a:ext cx="8643998" cy="6572296"/>
          </a:xfrm>
        </p:spPr>
        <p:txBody>
          <a:bodyPr>
            <a:normAutofit fontScale="77500" lnSpcReduction="20000"/>
          </a:bodyPr>
          <a:lstStyle/>
          <a:p>
            <a:pPr>
              <a:buNone/>
            </a:pPr>
            <a:r>
              <a:rPr lang="ru-RU" b="1" dirty="0" smtClean="0">
                <a:latin typeface="Times New Roman" pitchFamily="18" charset="0"/>
                <a:cs typeface="Times New Roman" pitchFamily="18" charset="0"/>
              </a:rPr>
              <a:t>Ключевые изменения во ФГОС ДО:</a:t>
            </a:r>
          </a:p>
          <a:p>
            <a:pPr>
              <a:buNone/>
            </a:pPr>
            <a:r>
              <a:rPr lang="ru-RU" dirty="0" smtClean="0">
                <a:latin typeface="Times New Roman" pitchFamily="18" charset="0"/>
                <a:cs typeface="Times New Roman" pitchFamily="18" charset="0"/>
              </a:rPr>
              <a:t>П. 2.6: перечень образовательных областей не изменился, однако </a:t>
            </a:r>
            <a:r>
              <a:rPr lang="ru-RU" dirty="0" smtClean="0">
                <a:solidFill>
                  <a:srgbClr val="FF0000"/>
                </a:solidFill>
                <a:latin typeface="Times New Roman" pitchFamily="18" charset="0"/>
                <a:cs typeface="Times New Roman" pitchFamily="18" charset="0"/>
              </a:rPr>
              <a:t>расширено и</a:t>
            </a:r>
          </a:p>
          <a:p>
            <a:pPr>
              <a:buNone/>
            </a:pPr>
            <a:r>
              <a:rPr lang="ru-RU" dirty="0" smtClean="0">
                <a:solidFill>
                  <a:srgbClr val="FF0000"/>
                </a:solidFill>
                <a:latin typeface="Times New Roman" pitchFamily="18" charset="0"/>
                <a:cs typeface="Times New Roman" pitchFamily="18" charset="0"/>
              </a:rPr>
              <a:t>конкретизировано содержание образовательных областей</a:t>
            </a:r>
          </a:p>
          <a:p>
            <a:pPr>
              <a:buNone/>
            </a:pPr>
            <a:r>
              <a:rPr lang="ru-RU" dirty="0" smtClean="0">
                <a:latin typeface="Times New Roman" pitchFamily="18" charset="0"/>
                <a:cs typeface="Times New Roman" pitchFamily="18" charset="0"/>
              </a:rPr>
              <a:t>П. 2. 7: </a:t>
            </a:r>
            <a:r>
              <a:rPr lang="ru-RU" dirty="0" smtClean="0">
                <a:solidFill>
                  <a:srgbClr val="FF0000"/>
                </a:solidFill>
                <a:latin typeface="Times New Roman" pitchFamily="18" charset="0"/>
                <a:cs typeface="Times New Roman" pitchFamily="18" charset="0"/>
              </a:rPr>
              <a:t>частично изменен перечень детских видов деятельности </a:t>
            </a:r>
            <a:r>
              <a:rPr lang="ru-RU" dirty="0" smtClean="0">
                <a:latin typeface="Times New Roman" pitchFamily="18" charset="0"/>
                <a:cs typeface="Times New Roman" pitchFamily="18" charset="0"/>
              </a:rPr>
              <a:t>на этапах</a:t>
            </a:r>
          </a:p>
          <a:p>
            <a:pPr>
              <a:buNone/>
            </a:pPr>
            <a:r>
              <a:rPr lang="ru-RU" dirty="0" smtClean="0">
                <a:latin typeface="Times New Roman" pitchFamily="18" charset="0"/>
                <a:cs typeface="Times New Roman" pitchFamily="18" charset="0"/>
              </a:rPr>
              <a:t>младенчества, раннего и дошкольного детства</a:t>
            </a:r>
          </a:p>
          <a:p>
            <a:pPr>
              <a:buNone/>
            </a:pPr>
            <a:r>
              <a:rPr lang="ru-RU" dirty="0" smtClean="0">
                <a:latin typeface="Times New Roman" pitchFamily="18" charset="0"/>
                <a:cs typeface="Times New Roman" pitchFamily="18" charset="0"/>
              </a:rPr>
              <a:t>П. 2.10: уточнено, что </a:t>
            </a:r>
            <a:r>
              <a:rPr lang="ru-RU" dirty="0" smtClean="0">
                <a:solidFill>
                  <a:srgbClr val="FF0000"/>
                </a:solidFill>
                <a:latin typeface="Times New Roman" pitchFamily="18" charset="0"/>
                <a:cs typeface="Times New Roman" pitchFamily="18" charset="0"/>
              </a:rPr>
              <a:t>содержание и планируемые результаты ООП должны быть</a:t>
            </a:r>
          </a:p>
          <a:p>
            <a:pPr>
              <a:buNone/>
            </a:pPr>
            <a:r>
              <a:rPr lang="ru-RU" dirty="0" smtClean="0">
                <a:solidFill>
                  <a:srgbClr val="FF0000"/>
                </a:solidFill>
                <a:latin typeface="Times New Roman" pitchFamily="18" charset="0"/>
                <a:cs typeface="Times New Roman" pitchFamily="18" charset="0"/>
              </a:rPr>
              <a:t>не ниже содержания и планируемых результатов ФОП ДО</a:t>
            </a:r>
          </a:p>
          <a:p>
            <a:pPr>
              <a:buNone/>
            </a:pPr>
            <a:r>
              <a:rPr lang="ru-RU" dirty="0" smtClean="0">
                <a:latin typeface="Times New Roman" pitchFamily="18" charset="0"/>
                <a:cs typeface="Times New Roman" pitchFamily="18" charset="0"/>
              </a:rPr>
              <a:t>П. 2.11: уточнено, что содержательный раздел Программы должен включать</a:t>
            </a:r>
          </a:p>
          <a:p>
            <a:pPr>
              <a:buNone/>
            </a:pPr>
            <a:r>
              <a:rPr lang="ru-RU" dirty="0" smtClean="0">
                <a:latin typeface="Times New Roman" pitchFamily="18" charset="0"/>
                <a:cs typeface="Times New Roman" pitchFamily="18" charset="0"/>
              </a:rPr>
              <a:t>описание образовательной деятельности в соответствии с направлениями</a:t>
            </a:r>
          </a:p>
          <a:p>
            <a:pPr>
              <a:buNone/>
            </a:pPr>
            <a:r>
              <a:rPr lang="ru-RU" dirty="0" smtClean="0">
                <a:latin typeface="Times New Roman" pitchFamily="18" charset="0"/>
                <a:cs typeface="Times New Roman" pitchFamily="18" charset="0"/>
              </a:rPr>
              <a:t>развития ребенка, представленными в пяти образовательных областях,</a:t>
            </a:r>
          </a:p>
          <a:p>
            <a:pPr>
              <a:buNone/>
            </a:pPr>
            <a:r>
              <a:rPr lang="ru-RU" dirty="0" smtClean="0">
                <a:solidFill>
                  <a:srgbClr val="FF0000"/>
                </a:solidFill>
                <a:latin typeface="Times New Roman" pitchFamily="18" charset="0"/>
                <a:cs typeface="Times New Roman" pitchFamily="18" charset="0"/>
              </a:rPr>
              <a:t>Федеральной образовательной программой </a:t>
            </a:r>
            <a:r>
              <a:rPr lang="ru-RU" dirty="0" smtClean="0">
                <a:latin typeface="Times New Roman" pitchFamily="18" charset="0"/>
                <a:cs typeface="Times New Roman" pitchFamily="18" charset="0"/>
              </a:rPr>
              <a:t>и с учетом используемых</a:t>
            </a:r>
          </a:p>
          <a:p>
            <a:pPr>
              <a:buNone/>
            </a:pPr>
            <a:r>
              <a:rPr lang="ru-RU" dirty="0" smtClean="0">
                <a:latin typeface="Times New Roman" pitchFamily="18" charset="0"/>
                <a:cs typeface="Times New Roman" pitchFamily="18" charset="0"/>
              </a:rPr>
              <a:t>методических пособий, обеспечивающих реализацию данного содержания</a:t>
            </a:r>
          </a:p>
          <a:p>
            <a:pPr>
              <a:buNone/>
            </a:pPr>
            <a:r>
              <a:rPr lang="ru-RU" dirty="0" smtClean="0">
                <a:latin typeface="Times New Roman" pitchFamily="18" charset="0"/>
                <a:cs typeface="Times New Roman" pitchFamily="18" charset="0"/>
              </a:rPr>
              <a:t>П. 2.12: указано, что </a:t>
            </a:r>
            <a:r>
              <a:rPr lang="ru-RU" dirty="0" smtClean="0">
                <a:solidFill>
                  <a:srgbClr val="FF0000"/>
                </a:solidFill>
                <a:latin typeface="Times New Roman" pitchFamily="18" charset="0"/>
                <a:cs typeface="Times New Roman" pitchFamily="18" charset="0"/>
              </a:rPr>
              <a:t>обязательная часть программы должна соответствовать</a:t>
            </a:r>
          </a:p>
          <a:p>
            <a:pPr>
              <a:buNone/>
            </a:pPr>
            <a:r>
              <a:rPr lang="ru-RU" dirty="0" smtClean="0">
                <a:solidFill>
                  <a:srgbClr val="FF0000"/>
                </a:solidFill>
                <a:latin typeface="Times New Roman" pitchFamily="18" charset="0"/>
                <a:cs typeface="Times New Roman" pitchFamily="18" charset="0"/>
              </a:rPr>
              <a:t>ФОП ДО</a:t>
            </a:r>
            <a:r>
              <a:rPr lang="ru-RU" dirty="0" smtClean="0">
                <a:latin typeface="Times New Roman" pitchFamily="18" charset="0"/>
                <a:cs typeface="Times New Roman" pitchFamily="18" charset="0"/>
              </a:rPr>
              <a:t>, и </a:t>
            </a:r>
            <a:r>
              <a:rPr lang="ru-RU" dirty="0" smtClean="0">
                <a:solidFill>
                  <a:srgbClr val="FF0000"/>
                </a:solidFill>
                <a:latin typeface="Times New Roman" pitchFamily="18" charset="0"/>
                <a:cs typeface="Times New Roman" pitchFamily="18" charset="0"/>
              </a:rPr>
              <a:t>может оформляться в виде ссылки на ФОП</a:t>
            </a:r>
          </a:p>
          <a:p>
            <a:pPr>
              <a:buNone/>
            </a:pPr>
            <a:r>
              <a:rPr lang="ru-RU" dirty="0" smtClean="0">
                <a:latin typeface="Times New Roman" pitchFamily="18" charset="0"/>
                <a:cs typeface="Times New Roman" pitchFamily="18" charset="0"/>
              </a:rPr>
              <a:t>П. 2.13: указано, что </a:t>
            </a:r>
            <a:r>
              <a:rPr lang="ru-RU" dirty="0" smtClean="0">
                <a:solidFill>
                  <a:srgbClr val="FF0000"/>
                </a:solidFill>
                <a:latin typeface="Times New Roman" pitchFamily="18" charset="0"/>
                <a:cs typeface="Times New Roman" pitchFamily="18" charset="0"/>
              </a:rPr>
              <a:t>в краткой презентации ООП ДО</a:t>
            </a:r>
            <a:r>
              <a:rPr lang="ru-RU" dirty="0" smtClean="0">
                <a:latin typeface="Times New Roman" pitchFamily="18" charset="0"/>
                <a:cs typeface="Times New Roman" pitchFamily="18" charset="0"/>
              </a:rPr>
              <a:t>, помимо прочего (см. ФГОС</a:t>
            </a:r>
          </a:p>
          <a:p>
            <a:pPr>
              <a:buNone/>
            </a:pPr>
            <a:r>
              <a:rPr lang="ru-RU" dirty="0" smtClean="0">
                <a:latin typeface="Times New Roman" pitchFamily="18" charset="0"/>
                <a:cs typeface="Times New Roman" pitchFamily="18" charset="0"/>
              </a:rPr>
              <a:t>ДО), </a:t>
            </a:r>
            <a:r>
              <a:rPr lang="ru-RU" dirty="0" smtClean="0">
                <a:solidFill>
                  <a:srgbClr val="FF0000"/>
                </a:solidFill>
                <a:latin typeface="Times New Roman" pitchFamily="18" charset="0"/>
                <a:cs typeface="Times New Roman" pitchFamily="18" charset="0"/>
              </a:rPr>
              <a:t>должна быть представлена ссылка на ФОП ДО</a:t>
            </a:r>
          </a:p>
          <a:p>
            <a:pPr>
              <a:buNone/>
            </a:pPr>
            <a:r>
              <a:rPr lang="ru-RU" dirty="0" smtClean="0">
                <a:latin typeface="Times New Roman" pitchFamily="18" charset="0"/>
                <a:cs typeface="Times New Roman" pitchFamily="18" charset="0"/>
              </a:rPr>
              <a:t>П. 3.2.9: максимально </a:t>
            </a:r>
            <a:r>
              <a:rPr lang="ru-RU" dirty="0" smtClean="0">
                <a:solidFill>
                  <a:srgbClr val="FF0000"/>
                </a:solidFill>
                <a:latin typeface="Times New Roman" pitchFamily="18" charset="0"/>
                <a:cs typeface="Times New Roman" pitchFamily="18" charset="0"/>
              </a:rPr>
              <a:t>допустимый объем образовательной нагрузки </a:t>
            </a:r>
            <a:r>
              <a:rPr lang="ru-RU" dirty="0" smtClean="0">
                <a:latin typeface="Times New Roman" pitchFamily="18" charset="0"/>
                <a:cs typeface="Times New Roman" pitchFamily="18" charset="0"/>
              </a:rPr>
              <a:t>приведен в</a:t>
            </a:r>
          </a:p>
          <a:p>
            <a:pPr>
              <a:buNone/>
            </a:pPr>
            <a:r>
              <a:rPr lang="ru-RU" dirty="0" smtClean="0">
                <a:latin typeface="Times New Roman" pitchFamily="18" charset="0"/>
                <a:cs typeface="Times New Roman" pitchFamily="18" charset="0"/>
              </a:rPr>
              <a:t>соответствие с действующими СанПиН</a:t>
            </a:r>
          </a:p>
          <a:p>
            <a:pPr>
              <a:buNone/>
            </a:pPr>
            <a:r>
              <a:rPr lang="ru-RU" dirty="0" smtClean="0">
                <a:latin typeface="Times New Roman" pitchFamily="18" charset="0"/>
                <a:cs typeface="Times New Roman" pitchFamily="18" charset="0"/>
              </a:rPr>
              <a:t>П. 4.6: </a:t>
            </a:r>
            <a:r>
              <a:rPr lang="ru-RU" dirty="0" smtClean="0">
                <a:solidFill>
                  <a:srgbClr val="FF0000"/>
                </a:solidFill>
                <a:latin typeface="Times New Roman" pitchFamily="18" charset="0"/>
                <a:cs typeface="Times New Roman" pitchFamily="18" charset="0"/>
              </a:rPr>
              <a:t>включены целевые ориентиры образования </a:t>
            </a:r>
            <a:r>
              <a:rPr lang="ru-RU" dirty="0" smtClean="0">
                <a:latin typeface="Times New Roman" pitchFamily="18" charset="0"/>
                <a:cs typeface="Times New Roman" pitchFamily="18" charset="0"/>
              </a:rPr>
              <a:t>в младенческом возрасте, а</a:t>
            </a:r>
          </a:p>
          <a:p>
            <a:pPr>
              <a:buNone/>
            </a:pPr>
            <a:r>
              <a:rPr lang="ru-RU" dirty="0" smtClean="0">
                <a:latin typeface="Times New Roman" pitchFamily="18" charset="0"/>
                <a:cs typeface="Times New Roman" pitchFamily="18" charset="0"/>
              </a:rPr>
              <a:t>также </a:t>
            </a:r>
            <a:r>
              <a:rPr lang="ru-RU" dirty="0" smtClean="0">
                <a:solidFill>
                  <a:srgbClr val="FF0000"/>
                </a:solidFill>
                <a:latin typeface="Times New Roman" pitchFamily="18" charset="0"/>
                <a:cs typeface="Times New Roman" pitchFamily="18" charset="0"/>
              </a:rPr>
              <a:t>расширены целевые ориентиры</a:t>
            </a:r>
            <a:r>
              <a:rPr lang="ru-RU" dirty="0" smtClean="0">
                <a:latin typeface="Times New Roman" pitchFamily="18" charset="0"/>
                <a:cs typeface="Times New Roman" pitchFamily="18" charset="0"/>
              </a:rPr>
              <a:t> в раннем возрасте и на этапе завершения</a:t>
            </a:r>
          </a:p>
          <a:p>
            <a:pPr>
              <a:buNone/>
            </a:pPr>
            <a:r>
              <a:rPr lang="ru-RU" dirty="0" smtClean="0">
                <a:latin typeface="Times New Roman" pitchFamily="18" charset="0"/>
                <a:cs typeface="Times New Roman" pitchFamily="18" charset="0"/>
              </a:rPr>
              <a:t>дошкольного образования</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215370" cy="2571768"/>
          </a:xfrm>
        </p:spPr>
        <p:txBody>
          <a:bodyPr anchor="t">
            <a:normAutofit/>
          </a:bodyPr>
          <a:lstStyle/>
          <a:p>
            <a:pPr algn="ctr"/>
            <a:r>
              <a:rPr lang="ru-RU" sz="2400" b="1" dirty="0" smtClean="0">
                <a:latin typeface="Times New Roman" pitchFamily="18" charset="0"/>
                <a:cs typeface="Times New Roman" pitchFamily="18" charset="0"/>
              </a:rPr>
              <a:t>Приказ Министерства просвещения Российской Федерации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от</a:t>
            </a:r>
            <a:r>
              <a:rPr lang="ru-RU" dirty="0" smtClean="0">
                <a:latin typeface="Times New Roman" pitchFamily="18" charset="0"/>
                <a:cs typeface="Times New Roman" pitchFamily="18" charset="0"/>
              </a:rPr>
              <a:t> </a:t>
            </a:r>
            <a:r>
              <a:rPr lang="ru-RU" sz="2700" b="1" dirty="0" smtClean="0">
                <a:solidFill>
                  <a:srgbClr val="FF0000"/>
                </a:solidFill>
                <a:latin typeface="Times New Roman" pitchFamily="18" charset="0"/>
                <a:cs typeface="Times New Roman" pitchFamily="18" charset="0"/>
              </a:rPr>
              <a:t>24.11.2022 № 1022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Об утверждении Федеральной адаптированной образовательной программы дошкольного образования для обучающихся с ограниченными возможностями здоровья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2000" dirty="0" smtClean="0">
                <a:solidFill>
                  <a:srgbClr val="FF0000"/>
                </a:solidFill>
                <a:latin typeface="Times New Roman" pitchFamily="18" charset="0"/>
                <a:cs typeface="Times New Roman" pitchFamily="18" charset="0"/>
              </a:rPr>
              <a:t>(зарегистрирован 27.01.2023 № 27149)</a:t>
            </a:r>
            <a:endParaRPr lang="ru-RU" sz="2000" dirty="0">
              <a:solidFill>
                <a:srgbClr val="FF0000"/>
              </a:solidFill>
              <a:latin typeface="Times New Roman" pitchFamily="18" charset="0"/>
              <a:cs typeface="Times New Roman" pitchFamily="18" charset="0"/>
            </a:endParaRPr>
          </a:p>
        </p:txBody>
      </p:sp>
      <p:pic>
        <p:nvPicPr>
          <p:cNvPr id="4098" name="Picture 2" descr="C:\Documents and Settings\new\Рабочий стол\GetImage.png"/>
          <p:cNvPicPr>
            <a:picLocks noChangeAspect="1" noChangeArrowheads="1"/>
          </p:cNvPicPr>
          <p:nvPr/>
        </p:nvPicPr>
        <p:blipFill>
          <a:blip r:embed="rId2"/>
          <a:srcRect/>
          <a:stretch>
            <a:fillRect/>
          </a:stretch>
        </p:blipFill>
        <p:spPr bwMode="auto">
          <a:xfrm>
            <a:off x="3000364" y="2714620"/>
            <a:ext cx="2857520" cy="404071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1439850"/>
          </a:xfrm>
        </p:spPr>
        <p:txBody>
          <a:bodyPr anchor="t">
            <a:noAutofit/>
          </a:bodyPr>
          <a:lstStyle/>
          <a:p>
            <a:pPr algn="ctr"/>
            <a:r>
              <a:rPr lang="ru-RU" sz="2400" b="1" dirty="0" smtClean="0">
                <a:latin typeface="Times New Roman" pitchFamily="18" charset="0"/>
                <a:cs typeface="Times New Roman" pitchFamily="18" charset="0"/>
              </a:rPr>
              <a:t>Методические рекомендации по реализации Федеральной образовательной программы дошкольного образования</a:t>
            </a:r>
            <a:br>
              <a:rPr lang="ru-RU" sz="2400" b="1" dirty="0" smtClean="0">
                <a:latin typeface="Times New Roman" pitchFamily="18" charset="0"/>
                <a:cs typeface="Times New Roman" pitchFamily="18" charset="0"/>
              </a:rPr>
            </a:br>
            <a:r>
              <a:rPr lang="ru-RU" sz="2400" b="1" dirty="0" smtClean="0">
                <a:solidFill>
                  <a:srgbClr val="FF0000"/>
                </a:solidFill>
                <a:latin typeface="Times New Roman" pitchFamily="18" charset="0"/>
                <a:cs typeface="Times New Roman" pitchFamily="18" charset="0"/>
              </a:rPr>
              <a:t>опубликованы на сайте 07.03.2023</a:t>
            </a:r>
            <a:endParaRPr lang="ru-RU" sz="2400" b="1" dirty="0">
              <a:solidFill>
                <a:srgbClr val="FF0000"/>
              </a:solidFill>
              <a:latin typeface="Times New Roman" pitchFamily="18" charset="0"/>
              <a:cs typeface="Times New Roman" pitchFamily="18" charset="0"/>
            </a:endParaRPr>
          </a:p>
        </p:txBody>
      </p:sp>
      <p:sp>
        <p:nvSpPr>
          <p:cNvPr id="5" name="Прямоугольник 4"/>
          <p:cNvSpPr/>
          <p:nvPr/>
        </p:nvSpPr>
        <p:spPr>
          <a:xfrm>
            <a:off x="2285984" y="2214554"/>
            <a:ext cx="4857784" cy="3357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200" dirty="0" smtClean="0">
                <a:solidFill>
                  <a:schemeClr val="tx1"/>
                </a:solidFill>
                <a:latin typeface="Times New Roman" pitchFamily="18" charset="0"/>
                <a:cs typeface="Times New Roman" pitchFamily="18" charset="0"/>
              </a:rPr>
              <a:t>МИНИСТЕРСТВО ПРОСВЕЩЕНИЯ РОССИЙСКОЙ ФЕДЕРАЦИИ</a:t>
            </a:r>
          </a:p>
          <a:p>
            <a:pPr algn="ctr"/>
            <a:endParaRPr lang="ru-RU" dirty="0" smtClean="0">
              <a:solidFill>
                <a:schemeClr val="tx1"/>
              </a:solidFill>
              <a:latin typeface="Times New Roman" pitchFamily="18" charset="0"/>
              <a:cs typeface="Times New Roman" pitchFamily="18" charset="0"/>
            </a:endParaRPr>
          </a:p>
          <a:p>
            <a:pPr algn="ctr"/>
            <a:endParaRPr lang="ru-RU" dirty="0" smtClean="0">
              <a:solidFill>
                <a:schemeClr val="tx1"/>
              </a:solidFill>
              <a:latin typeface="Times New Roman" pitchFamily="18" charset="0"/>
              <a:cs typeface="Times New Roman" pitchFamily="18" charset="0"/>
            </a:endParaRPr>
          </a:p>
          <a:p>
            <a:pPr algn="ctr"/>
            <a:endParaRPr lang="ru-RU" dirty="0" smtClean="0">
              <a:solidFill>
                <a:schemeClr val="tx1"/>
              </a:solidFill>
              <a:latin typeface="Times New Roman" pitchFamily="18" charset="0"/>
              <a:cs typeface="Times New Roman" pitchFamily="18" charset="0"/>
            </a:endParaRPr>
          </a:p>
          <a:p>
            <a:pPr algn="ctr"/>
            <a:endParaRPr lang="ru-RU" dirty="0" smtClean="0">
              <a:solidFill>
                <a:schemeClr val="tx1"/>
              </a:solidFill>
              <a:latin typeface="Times New Roman" pitchFamily="18" charset="0"/>
              <a:cs typeface="Times New Roman" pitchFamily="18" charset="0"/>
            </a:endParaRPr>
          </a:p>
          <a:p>
            <a:pPr algn="ctr"/>
            <a:r>
              <a:rPr lang="ru-RU" sz="1400" dirty="0" smtClean="0">
                <a:solidFill>
                  <a:schemeClr val="tx1"/>
                </a:solidFill>
                <a:latin typeface="Times New Roman" pitchFamily="18" charset="0"/>
                <a:cs typeface="Times New Roman" pitchFamily="18" charset="0"/>
              </a:rPr>
              <a:t>МЕТОДИЧЕСКИЕ РЕКОМЕНДАЦИИ ПО РЕАЛИЗАЦИИ  ФЕДЕРАЛЬНОЙ ОБРАЗОВАТЕЛЬНОЙ ПРОГРАММЫ ДОШКОЛЬНОГО ОБРАЗОВАНИЯ</a:t>
            </a: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endParaRPr lang="ru-RU" sz="1400" dirty="0" smtClean="0">
              <a:solidFill>
                <a:schemeClr val="tx1"/>
              </a:solidFill>
              <a:latin typeface="Times New Roman" pitchFamily="18" charset="0"/>
              <a:cs typeface="Times New Roman" pitchFamily="18" charset="0"/>
            </a:endParaRPr>
          </a:p>
          <a:p>
            <a:pPr algn="ctr"/>
            <a:r>
              <a:rPr lang="ru-RU" sz="1200" dirty="0" smtClean="0">
                <a:latin typeface="Times New Roman" pitchFamily="18" charset="0"/>
                <a:cs typeface="Times New Roman" pitchFamily="18" charset="0"/>
              </a:rPr>
              <a:t>Ми</a:t>
            </a:r>
            <a:endParaRPr lang="ru-RU" sz="1200" dirty="0">
              <a:latin typeface="Times New Roman" pitchFamily="18" charset="0"/>
              <a:cs typeface="Times New Roman" pitchFamily="18" charset="0"/>
            </a:endParaRPr>
          </a:p>
        </p:txBody>
      </p:sp>
      <p:sp>
        <p:nvSpPr>
          <p:cNvPr id="6" name="Прямоугольник 5"/>
          <p:cNvSpPr/>
          <p:nvPr/>
        </p:nvSpPr>
        <p:spPr>
          <a:xfrm rot="20897134">
            <a:off x="1224959" y="2722654"/>
            <a:ext cx="2117024" cy="784772"/>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400" b="1" dirty="0" smtClean="0">
                <a:solidFill>
                  <a:srgbClr val="FF0000"/>
                </a:solidFill>
                <a:latin typeface="Times New Roman" pitchFamily="18" charset="0"/>
                <a:cs typeface="Times New Roman" pitchFamily="18" charset="0"/>
              </a:rPr>
              <a:t>+</a:t>
            </a:r>
          </a:p>
          <a:p>
            <a:pPr algn="ctr"/>
            <a:r>
              <a:rPr lang="ru-RU" sz="1400" b="1" dirty="0" smtClean="0">
                <a:solidFill>
                  <a:srgbClr val="FF0000"/>
                </a:solidFill>
                <a:latin typeface="Times New Roman" pitchFamily="18" charset="0"/>
                <a:cs typeface="Times New Roman" pitchFamily="18" charset="0"/>
              </a:rPr>
              <a:t>Диагностическая </a:t>
            </a:r>
            <a:r>
              <a:rPr lang="ru-RU" sz="1400" b="1" dirty="0" smtClean="0">
                <a:solidFill>
                  <a:srgbClr val="C00000"/>
                </a:solidFill>
                <a:latin typeface="Times New Roman" pitchFamily="18" charset="0"/>
                <a:cs typeface="Times New Roman" pitchFamily="18" charset="0"/>
              </a:rPr>
              <a:t>карта</a:t>
            </a:r>
          </a:p>
          <a:p>
            <a:pPr algn="ctr"/>
            <a:r>
              <a:rPr lang="ru-RU" sz="1400" b="1" dirty="0" smtClean="0">
                <a:solidFill>
                  <a:srgbClr val="FF0000"/>
                </a:solidFill>
                <a:latin typeface="Times New Roman" pitchFamily="18" charset="0"/>
                <a:cs typeface="Times New Roman" pitchFamily="18" charset="0"/>
              </a:rPr>
              <a:t>Медиапрезентация</a:t>
            </a:r>
          </a:p>
        </p:txBody>
      </p:sp>
      <p:sp>
        <p:nvSpPr>
          <p:cNvPr id="11" name="Прямоугольник 10"/>
          <p:cNvSpPr/>
          <p:nvPr/>
        </p:nvSpPr>
        <p:spPr>
          <a:xfrm>
            <a:off x="428596" y="6072206"/>
            <a:ext cx="7429552"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solidFill>
                  <a:sysClr val="windowText" lastClr="000000"/>
                </a:solidFill>
                <a:latin typeface="Times New Roman" pitchFamily="18" charset="0"/>
                <a:cs typeface="Times New Roman" pitchFamily="18" charset="0"/>
              </a:rPr>
              <a:t>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ШКОЛЬНОГО ОБРАЗОВАНИЯ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0848"/>
            <a:ext cx="7467600" cy="2016224"/>
          </a:xfrm>
        </p:spPr>
        <p:txBody>
          <a:bodyPr anchor="t">
            <a:normAutofit/>
          </a:bodyPr>
          <a:lstStyle/>
          <a:p>
            <a:pPr algn="ctr"/>
            <a:r>
              <a:rPr lang="ru-RU" sz="4400" b="1" dirty="0" smtClean="0">
                <a:latin typeface="Times New Roman" panose="02020603050405020304" pitchFamily="18" charset="0"/>
                <a:cs typeface="Times New Roman" panose="02020603050405020304" pitchFamily="18" charset="0"/>
              </a:rPr>
              <a:t>НОРМАТИВНЫЕ ДОКУМЕНТЫ</a:t>
            </a:r>
            <a:endParaRPr lang="ru-RU"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095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14356"/>
            <a:ext cx="7467600" cy="3286148"/>
          </a:xfrm>
        </p:spPr>
        <p:txBody>
          <a:bodyPr anchor="ctr">
            <a:normAutofit/>
          </a:bodyPr>
          <a:lstStyle/>
          <a:p>
            <a:pPr algn="ctr">
              <a:buNone/>
            </a:pPr>
            <a:r>
              <a:rPr lang="ru-RU" sz="4000" b="1" dirty="0" smtClean="0">
                <a:solidFill>
                  <a:schemeClr val="tx2"/>
                </a:solidFill>
                <a:latin typeface="Times New Roman" pitchFamily="18" charset="0"/>
                <a:cs typeface="Times New Roman" pitchFamily="18" charset="0"/>
              </a:rPr>
              <a:t>СТРУКТУРА И СОДЕРЖАНИЕ ФОП ДО</a:t>
            </a:r>
            <a:endParaRPr lang="ru-RU" sz="4000" b="1" dirty="0">
              <a:solidFill>
                <a:schemeClr val="tx2"/>
              </a:solidFill>
              <a:latin typeface="Times New Roman" pitchFamily="18" charset="0"/>
              <a:cs typeface="Times New Roman" pitchFamily="18" charset="0"/>
            </a:endParaRPr>
          </a:p>
        </p:txBody>
      </p:sp>
      <p:pic>
        <p:nvPicPr>
          <p:cNvPr id="5122" name="Picture 2" descr="C:\Documents and Settings\new\Рабочий стол\1674397730_grizly-club-p-bloknot-i-ruchka-klipart-2.png"/>
          <p:cNvPicPr>
            <a:picLocks noChangeAspect="1" noChangeArrowheads="1"/>
          </p:cNvPicPr>
          <p:nvPr/>
        </p:nvPicPr>
        <p:blipFill>
          <a:blip r:embed="rId2"/>
          <a:srcRect/>
          <a:stretch>
            <a:fillRect/>
          </a:stretch>
        </p:blipFill>
        <p:spPr bwMode="auto">
          <a:xfrm>
            <a:off x="2928926" y="3143248"/>
            <a:ext cx="2563802" cy="271461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2844" y="285728"/>
            <a:ext cx="8715436" cy="6186309"/>
          </a:xfrm>
          <a:prstGeom prst="rect">
            <a:avLst/>
          </a:prstGeom>
        </p:spPr>
        <p:txBody>
          <a:bodyPr wrap="square">
            <a:spAutoFit/>
          </a:bodyPr>
          <a:lstStyle/>
          <a:p>
            <a:endParaRPr lang="ru-RU" dirty="0" smtClean="0"/>
          </a:p>
          <a:p>
            <a:endParaRPr lang="ru-RU" dirty="0" smtClean="0"/>
          </a:p>
          <a:p>
            <a:endParaRPr lang="ru-RU" dirty="0" smtClean="0"/>
          </a:p>
          <a:p>
            <a:r>
              <a:rPr lang="ru-RU" dirty="0" smtClean="0">
                <a:latin typeface="Times New Roman" pitchFamily="18" charset="0"/>
                <a:cs typeface="Times New Roman" pitchFamily="18" charset="0"/>
              </a:rPr>
              <a:t>* «Федеральная программа позволяет реализовать несколько основополагающих функций дошкольного уровня образования:</a:t>
            </a:r>
          </a:p>
          <a:p>
            <a:r>
              <a:rPr lang="ru-RU" dirty="0" smtClean="0">
                <a:latin typeface="Times New Roman" pitchFamily="18" charset="0"/>
                <a:cs typeface="Times New Roman" pitchFamily="18" charset="0"/>
              </a:rPr>
              <a:t>1. Обучение и воспитание ребенка дошкольного возраста как </a:t>
            </a:r>
            <a:r>
              <a:rPr lang="ru-RU" dirty="0" smtClean="0">
                <a:latin typeface="Times New Roman" pitchFamily="18" charset="0"/>
                <a:cs typeface="Times New Roman" pitchFamily="18" charset="0"/>
              </a:rPr>
              <a:t>гражданина</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Российской Федерации, формирование основ его гражданской и культурной идентичности на соответствующем его возрасту содержании доступными средствами.</a:t>
            </a:r>
          </a:p>
          <a:p>
            <a:r>
              <a:rPr lang="ru-RU" dirty="0" smtClean="0">
                <a:latin typeface="Times New Roman" pitchFamily="18" charset="0"/>
                <a:cs typeface="Times New Roman" pitchFamily="18" charset="0"/>
              </a:rPr>
              <a:t>2. Создание единого ядра содержания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a:t>
            </a:r>
          </a:p>
          <a:p>
            <a:r>
              <a:rPr lang="ru-RU" dirty="0" smtClean="0">
                <a:latin typeface="Times New Roman" pitchFamily="18" charset="0"/>
                <a:cs typeface="Times New Roman" pitchFamily="18" charset="0"/>
              </a:rPr>
              <a:t>3.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a:t>
            </a:r>
          </a:p>
          <a:p>
            <a:r>
              <a:rPr lang="ru-RU" dirty="0" smtClean="0">
                <a:latin typeface="Times New Roman" pitchFamily="18" charset="0"/>
                <a:cs typeface="Times New Roman" pitchFamily="18" charset="0"/>
              </a:rPr>
              <a:t>* «Федеральная программа определяет единые для Российской Федерации</a:t>
            </a:r>
          </a:p>
          <a:p>
            <a:r>
              <a:rPr lang="ru-RU" dirty="0" smtClean="0">
                <a:latin typeface="Times New Roman" pitchFamily="18" charset="0"/>
                <a:cs typeface="Times New Roman" pitchFamily="18" charset="0"/>
              </a:rPr>
              <a:t>базовые объем и содержание ДО, осваиваемые обучающимися в организациях, осуществляющих образовательную деятельность, и планируемые результаты освоения образовательной программы»</a:t>
            </a:r>
          </a:p>
          <a:p>
            <a:r>
              <a:rPr lang="ru-RU" dirty="0" smtClean="0">
                <a:latin typeface="Times New Roman" pitchFamily="18" charset="0"/>
                <a:cs typeface="Times New Roman" pitchFamily="18" charset="0"/>
              </a:rPr>
              <a:t>Содержание и планируемые образовательные результаты, заявленные в</a:t>
            </a:r>
          </a:p>
          <a:p>
            <a:r>
              <a:rPr lang="ru-RU" dirty="0" smtClean="0">
                <a:latin typeface="Times New Roman" pitchFamily="18" charset="0"/>
                <a:cs typeface="Times New Roman" pitchFamily="18" charset="0"/>
              </a:rPr>
              <a:t>ФОП ДО, ОБЯЗАТЕЛЬНЫ для достижения в каждой ДОО.</a:t>
            </a:r>
            <a:endParaRPr lang="ru-RU" dirty="0">
              <a:latin typeface="Times New Roman" pitchFamily="18" charset="0"/>
              <a:cs typeface="Times New Roman" pitchFamily="18" charset="0"/>
            </a:endParaRPr>
          </a:p>
        </p:txBody>
      </p:sp>
      <p:sp>
        <p:nvSpPr>
          <p:cNvPr id="6" name="Прямоугольник 5"/>
          <p:cNvSpPr/>
          <p:nvPr/>
        </p:nvSpPr>
        <p:spPr>
          <a:xfrm>
            <a:off x="142844" y="142852"/>
            <a:ext cx="8572560" cy="857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Приказ Министерства просвещения Российской Федерации от 25.11.2022 </a:t>
            </a:r>
          </a:p>
          <a:p>
            <a:pPr algn="ctr"/>
            <a:r>
              <a:rPr lang="ru-RU" dirty="0" smtClean="0">
                <a:solidFill>
                  <a:schemeClr val="tx1"/>
                </a:solidFill>
              </a:rPr>
              <a:t>№ 1028 «Об утверждении федеральной образовательной программы </a:t>
            </a:r>
          </a:p>
          <a:p>
            <a:pPr algn="ctr"/>
            <a:r>
              <a:rPr lang="ru-RU" dirty="0" smtClean="0">
                <a:solidFill>
                  <a:schemeClr val="tx1"/>
                </a:solidFill>
              </a:rPr>
              <a:t>дошкольного образования» (зарегистрирован 28.12.2022 № 71847):</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lstStyle/>
          <a:p>
            <a:pPr algn="ctr"/>
            <a:r>
              <a:rPr lang="ru-RU" b="1" dirty="0" smtClean="0">
                <a:latin typeface="Times New Roman" pitchFamily="18" charset="0"/>
                <a:cs typeface="Times New Roman" pitchFamily="18" charset="0"/>
              </a:rPr>
              <a:t>Структура ФОП</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28596" y="2643182"/>
            <a:ext cx="8043890" cy="928694"/>
          </a:xfrm>
        </p:spPr>
        <p:txBody>
          <a:bodyPr>
            <a:normAutofit/>
          </a:bodyPr>
          <a:lstStyle/>
          <a:p>
            <a:pPr>
              <a:buNone/>
            </a:pPr>
            <a:r>
              <a:rPr lang="ru-RU" sz="5400" dirty="0" smtClean="0">
                <a:solidFill>
                  <a:srgbClr val="FF0000"/>
                </a:solidFill>
                <a:latin typeface="Times New Roman" pitchFamily="18" charset="0"/>
                <a:cs typeface="Times New Roman" pitchFamily="18" charset="0"/>
              </a:rPr>
              <a:t>                      </a:t>
            </a:r>
            <a:r>
              <a:rPr lang="ru-RU" sz="5400" b="1" dirty="0" smtClean="0">
                <a:solidFill>
                  <a:srgbClr val="FF0000"/>
                </a:solidFill>
                <a:latin typeface="Times New Roman" pitchFamily="18" charset="0"/>
                <a:cs typeface="Times New Roman" pitchFamily="18" charset="0"/>
              </a:rPr>
              <a:t>+</a:t>
            </a:r>
            <a:endParaRPr lang="ru-RU" sz="5400" b="1" dirty="0">
              <a:solidFill>
                <a:srgbClr val="FF0000"/>
              </a:solidFill>
              <a:latin typeface="Times New Roman" pitchFamily="18" charset="0"/>
              <a:cs typeface="Times New Roman" pitchFamily="18" charset="0"/>
            </a:endParaRPr>
          </a:p>
        </p:txBody>
      </p:sp>
      <p:sp>
        <p:nvSpPr>
          <p:cNvPr id="4" name="Прямоугольник 3"/>
          <p:cNvSpPr/>
          <p:nvPr/>
        </p:nvSpPr>
        <p:spPr>
          <a:xfrm>
            <a:off x="3000364" y="1000108"/>
            <a:ext cx="2143140" cy="642942"/>
          </a:xfrm>
          <a:prstGeom prst="rect">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ФОП</a:t>
            </a:r>
            <a:endParaRPr lang="ru-RU" sz="2000" dirty="0">
              <a:solidFill>
                <a:schemeClr val="tx1"/>
              </a:solidFill>
              <a:latin typeface="Times New Roman" pitchFamily="18" charset="0"/>
              <a:cs typeface="Times New Roman" pitchFamily="18" charset="0"/>
            </a:endParaRPr>
          </a:p>
        </p:txBody>
      </p:sp>
      <p:sp>
        <p:nvSpPr>
          <p:cNvPr id="5" name="Прямоугольник 4"/>
          <p:cNvSpPr/>
          <p:nvPr/>
        </p:nvSpPr>
        <p:spPr>
          <a:xfrm>
            <a:off x="428596" y="2071678"/>
            <a:ext cx="2286016" cy="714380"/>
          </a:xfrm>
          <a:prstGeom prst="rect">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Целевой</a:t>
            </a:r>
            <a:endParaRPr lang="ru-RU" sz="2000" dirty="0">
              <a:solidFill>
                <a:schemeClr val="tx1"/>
              </a:solidFill>
              <a:latin typeface="Times New Roman" pitchFamily="18" charset="0"/>
              <a:cs typeface="Times New Roman" pitchFamily="18" charset="0"/>
            </a:endParaRPr>
          </a:p>
        </p:txBody>
      </p:sp>
      <p:sp>
        <p:nvSpPr>
          <p:cNvPr id="6" name="Прямоугольник 5"/>
          <p:cNvSpPr/>
          <p:nvPr/>
        </p:nvSpPr>
        <p:spPr>
          <a:xfrm>
            <a:off x="2928926" y="2071678"/>
            <a:ext cx="2357454" cy="714380"/>
          </a:xfrm>
          <a:prstGeom prst="rect">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Содержательный</a:t>
            </a:r>
            <a:endParaRPr lang="ru-RU" sz="20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572132" y="2071678"/>
            <a:ext cx="2714644" cy="714380"/>
          </a:xfrm>
          <a:prstGeom prst="rect">
            <a:avLst/>
          </a:prstGeom>
          <a:solidFill>
            <a:srgbClr val="FFCC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Организационный</a:t>
            </a:r>
            <a:endParaRPr lang="ru-RU" sz="2000" dirty="0">
              <a:solidFill>
                <a:schemeClr val="tx1"/>
              </a:solidFill>
              <a:latin typeface="Times New Roman" pitchFamily="18" charset="0"/>
              <a:cs typeface="Times New Roman" pitchFamily="18" charset="0"/>
            </a:endParaRPr>
          </a:p>
        </p:txBody>
      </p:sp>
      <p:sp>
        <p:nvSpPr>
          <p:cNvPr id="9" name="Прямоугольник 8"/>
          <p:cNvSpPr/>
          <p:nvPr/>
        </p:nvSpPr>
        <p:spPr>
          <a:xfrm>
            <a:off x="714348" y="4143380"/>
            <a:ext cx="7500990" cy="1714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2000" dirty="0" smtClean="0">
                <a:solidFill>
                  <a:schemeClr val="tx1"/>
                </a:solidFill>
                <a:latin typeface="Times New Roman" pitchFamily="18" charset="0"/>
                <a:cs typeface="Times New Roman" pitchFamily="18" charset="0"/>
              </a:rPr>
              <a:t>* Федеральная рабочая программа образования</a:t>
            </a:r>
          </a:p>
          <a:p>
            <a:pPr>
              <a:buFont typeface="Arial" charset="0"/>
              <a:buChar char="•"/>
            </a:pPr>
            <a:r>
              <a:rPr lang="ru-RU" sz="2000" dirty="0" smtClean="0">
                <a:solidFill>
                  <a:schemeClr val="tx1"/>
                </a:solidFill>
                <a:latin typeface="Times New Roman" pitchFamily="18" charset="0"/>
                <a:cs typeface="Times New Roman" pitchFamily="18" charset="0"/>
              </a:rPr>
              <a:t> Федеральная рабочая программа воспитания</a:t>
            </a:r>
          </a:p>
          <a:p>
            <a:pPr>
              <a:buFont typeface="Arial" charset="0"/>
              <a:buChar char="•"/>
            </a:pPr>
            <a:r>
              <a:rPr lang="ru-RU" sz="2000" dirty="0" smtClean="0">
                <a:solidFill>
                  <a:schemeClr val="tx1"/>
                </a:solidFill>
                <a:latin typeface="Times New Roman" pitchFamily="18" charset="0"/>
                <a:cs typeface="Times New Roman" pitchFamily="18" charset="0"/>
              </a:rPr>
              <a:t> Программа коррекционно-развивающей работы</a:t>
            </a:r>
          </a:p>
          <a:p>
            <a:pPr>
              <a:buFont typeface="Arial" charset="0"/>
              <a:buChar char="•"/>
            </a:pPr>
            <a:r>
              <a:rPr lang="ru-RU" sz="2000" dirty="0" smtClean="0">
                <a:solidFill>
                  <a:schemeClr val="tx1"/>
                </a:solidFill>
                <a:latin typeface="Times New Roman" pitchFamily="18" charset="0"/>
                <a:cs typeface="Times New Roman" pitchFamily="18" charset="0"/>
              </a:rPr>
              <a:t> Примерный режим и распорядок дня в дошкольной группе</a:t>
            </a:r>
          </a:p>
          <a:p>
            <a:pPr>
              <a:buFont typeface="Arial" charset="0"/>
              <a:buChar char="•"/>
            </a:pPr>
            <a:r>
              <a:rPr lang="ru-RU" sz="2000" dirty="0" smtClean="0">
                <a:solidFill>
                  <a:schemeClr val="tx1"/>
                </a:solidFill>
                <a:latin typeface="Times New Roman" pitchFamily="18" charset="0"/>
                <a:cs typeface="Times New Roman" pitchFamily="18" charset="0"/>
              </a:rPr>
              <a:t> Федеральный календарный план воспитательной работы </a:t>
            </a:r>
            <a:endParaRPr lang="ru-RU" sz="2000" dirty="0">
              <a:solidFill>
                <a:schemeClr val="tx1"/>
              </a:solidFill>
              <a:latin typeface="Times New Roman" pitchFamily="18" charset="0"/>
              <a:cs typeface="Times New Roman" pitchFamily="18" charset="0"/>
            </a:endParaRPr>
          </a:p>
        </p:txBody>
      </p:sp>
      <p:sp>
        <p:nvSpPr>
          <p:cNvPr id="10" name="Прямоугольник 9"/>
          <p:cNvSpPr/>
          <p:nvPr/>
        </p:nvSpPr>
        <p:spPr>
          <a:xfrm>
            <a:off x="2500298" y="3357562"/>
            <a:ext cx="4071966"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Учебно -  методическая документация:</a:t>
            </a:r>
          </a:p>
        </p:txBody>
      </p:sp>
      <p:cxnSp>
        <p:nvCxnSpPr>
          <p:cNvPr id="12" name="Прямая соединительная линия 11"/>
          <p:cNvCxnSpPr>
            <a:stCxn id="4" idx="2"/>
            <a:endCxn id="4" idx="2"/>
          </p:cNvCxnSpPr>
          <p:nvPr/>
        </p:nvCxnSpPr>
        <p:spPr>
          <a:xfrm rot="5400000">
            <a:off x="4071934" y="164305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1142976" y="1785926"/>
            <a:ext cx="571504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5400000">
            <a:off x="1000100" y="1928802"/>
            <a:ext cx="285752"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5400000">
            <a:off x="6750859" y="1893083"/>
            <a:ext cx="21431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4" idx="2"/>
          </p:cNvCxnSpPr>
          <p:nvPr/>
        </p:nvCxnSpPr>
        <p:spPr>
          <a:xfrm rot="5400000">
            <a:off x="4000496" y="1714488"/>
            <a:ext cx="14287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5400000">
            <a:off x="4107653" y="1893083"/>
            <a:ext cx="21431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lstStyle/>
          <a:p>
            <a:pPr algn="ctr"/>
            <a:r>
              <a:rPr lang="ru-RU" b="1" dirty="0" smtClean="0">
                <a:latin typeface="Times New Roman" pitchFamily="18" charset="0"/>
                <a:cs typeface="Times New Roman" pitchFamily="18" charset="0"/>
              </a:rPr>
              <a:t>Структура целевого раздела ФОП</a:t>
            </a:r>
            <a:endParaRPr lang="ru-RU" b="1" dirty="0">
              <a:latin typeface="Times New Roman" pitchFamily="18" charset="0"/>
              <a:cs typeface="Times New Roman" pitchFamily="18" charset="0"/>
            </a:endParaRPr>
          </a:p>
        </p:txBody>
      </p:sp>
      <p:sp>
        <p:nvSpPr>
          <p:cNvPr id="4" name="Прямоугольник 3"/>
          <p:cNvSpPr/>
          <p:nvPr/>
        </p:nvSpPr>
        <p:spPr>
          <a:xfrm>
            <a:off x="928662" y="928670"/>
            <a:ext cx="7000924" cy="500066"/>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1. Пояснительная записка</a:t>
            </a:r>
            <a:endParaRPr lang="ru-RU" sz="2000" dirty="0">
              <a:solidFill>
                <a:schemeClr val="tx1"/>
              </a:solidFill>
              <a:latin typeface="Times New Roman" pitchFamily="18" charset="0"/>
              <a:cs typeface="Times New Roman" pitchFamily="18" charset="0"/>
            </a:endParaRPr>
          </a:p>
        </p:txBody>
      </p:sp>
      <p:sp>
        <p:nvSpPr>
          <p:cNvPr id="5" name="Скругленный прямоугольник 4"/>
          <p:cNvSpPr/>
          <p:nvPr/>
        </p:nvSpPr>
        <p:spPr>
          <a:xfrm>
            <a:off x="785786" y="1714488"/>
            <a:ext cx="1571636" cy="642942"/>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Цель</a:t>
            </a:r>
            <a:endParaRPr lang="ru-RU" sz="2000" dirty="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a:off x="3500430" y="1714488"/>
            <a:ext cx="1571636" cy="642942"/>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Задачи</a:t>
            </a:r>
            <a:endParaRPr lang="ru-RU" sz="20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6357950" y="1643050"/>
            <a:ext cx="1571636" cy="714380"/>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Принципы</a:t>
            </a:r>
            <a:endParaRPr lang="ru-RU" sz="2000" dirty="0">
              <a:solidFill>
                <a:schemeClr val="tx1"/>
              </a:solidFill>
              <a:latin typeface="Times New Roman" pitchFamily="18" charset="0"/>
              <a:cs typeface="Times New Roman" pitchFamily="18" charset="0"/>
            </a:endParaRPr>
          </a:p>
        </p:txBody>
      </p:sp>
      <p:sp>
        <p:nvSpPr>
          <p:cNvPr id="8" name="Прямоугольник 7"/>
          <p:cNvSpPr/>
          <p:nvPr/>
        </p:nvSpPr>
        <p:spPr>
          <a:xfrm>
            <a:off x="785786" y="2571744"/>
            <a:ext cx="7358114" cy="642942"/>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2. Планируемые результаты</a:t>
            </a:r>
          </a:p>
          <a:p>
            <a:pPr algn="ctr"/>
            <a:r>
              <a:rPr lang="ru-RU" dirty="0" smtClean="0">
                <a:solidFill>
                  <a:schemeClr val="tx1"/>
                </a:solidFill>
                <a:latin typeface="Times New Roman" pitchFamily="18" charset="0"/>
                <a:cs typeface="Times New Roman" pitchFamily="18" charset="0"/>
              </a:rPr>
              <a:t>(характеристики возможных достижений ребенка*)</a:t>
            </a:r>
            <a:endParaRPr lang="ru-RU"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214282" y="3571876"/>
            <a:ext cx="2000264" cy="1285884"/>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dirty="0" smtClean="0">
                <a:solidFill>
                  <a:schemeClr val="tx1"/>
                </a:solidFill>
                <a:latin typeface="Times New Roman" pitchFamily="18" charset="0"/>
                <a:cs typeface="Times New Roman" pitchFamily="18" charset="0"/>
              </a:rPr>
              <a:t>В младенческом возрасте  </a:t>
            </a:r>
          </a:p>
          <a:p>
            <a:pPr algn="ctr"/>
            <a:r>
              <a:rPr lang="ru-RU" dirty="0" smtClean="0">
                <a:solidFill>
                  <a:schemeClr val="tx1"/>
                </a:solidFill>
                <a:latin typeface="Times New Roman" pitchFamily="18" charset="0"/>
                <a:cs typeface="Times New Roman" pitchFamily="18" charset="0"/>
              </a:rPr>
              <a:t>(до 1 года)</a:t>
            </a:r>
            <a:endParaRPr lang="ru-RU" dirty="0">
              <a:solidFill>
                <a:schemeClr val="tx1"/>
              </a:solidFill>
              <a:latin typeface="Times New Roman" pitchFamily="18" charset="0"/>
              <a:cs typeface="Times New Roman" pitchFamily="18" charset="0"/>
            </a:endParaRPr>
          </a:p>
        </p:txBody>
      </p:sp>
      <p:sp>
        <p:nvSpPr>
          <p:cNvPr id="10" name="Скругленный прямоугольник 9"/>
          <p:cNvSpPr/>
          <p:nvPr/>
        </p:nvSpPr>
        <p:spPr>
          <a:xfrm>
            <a:off x="4429124" y="3571876"/>
            <a:ext cx="2071702" cy="1285884"/>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В дошкольном возрасте </a:t>
            </a:r>
          </a:p>
          <a:p>
            <a:pPr algn="ctr"/>
            <a:r>
              <a:rPr lang="ru-RU" dirty="0" smtClean="0">
                <a:solidFill>
                  <a:schemeClr val="tx1"/>
                </a:solidFill>
                <a:latin typeface="Times New Roman" pitchFamily="18" charset="0"/>
                <a:cs typeface="Times New Roman" pitchFamily="18" charset="0"/>
              </a:rPr>
              <a:t>(к 4,5,6 годам)</a:t>
            </a:r>
            <a:endParaRPr lang="ru-RU" dirty="0">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2357422" y="3571876"/>
            <a:ext cx="1928826" cy="1285884"/>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dirty="0" smtClean="0">
                <a:solidFill>
                  <a:schemeClr val="tx1"/>
                </a:solidFill>
                <a:latin typeface="Times New Roman" pitchFamily="18" charset="0"/>
                <a:cs typeface="Times New Roman" pitchFamily="18" charset="0"/>
              </a:rPr>
              <a:t>В раннем возрасте </a:t>
            </a:r>
          </a:p>
          <a:p>
            <a:pPr algn="ctr"/>
            <a:r>
              <a:rPr lang="ru-RU" dirty="0" smtClean="0">
                <a:solidFill>
                  <a:schemeClr val="tx1"/>
                </a:solidFill>
                <a:latin typeface="Times New Roman" pitchFamily="18" charset="0"/>
                <a:cs typeface="Times New Roman" pitchFamily="18" charset="0"/>
              </a:rPr>
              <a:t>(к 3-м годам)</a:t>
            </a:r>
            <a:endParaRPr lang="ru-RU" dirty="0">
              <a:solidFill>
                <a:schemeClr val="tx1"/>
              </a:solidFill>
              <a:latin typeface="Times New Roman" pitchFamily="18" charset="0"/>
              <a:cs typeface="Times New Roman" pitchFamily="18" charset="0"/>
            </a:endParaRPr>
          </a:p>
        </p:txBody>
      </p:sp>
      <p:sp>
        <p:nvSpPr>
          <p:cNvPr id="12" name="Скругленный прямоугольник 11"/>
          <p:cNvSpPr/>
          <p:nvPr/>
        </p:nvSpPr>
        <p:spPr>
          <a:xfrm>
            <a:off x="6643702" y="3571876"/>
            <a:ext cx="2071702" cy="1285884"/>
          </a:xfrm>
          <a:prstGeom prst="round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К концу дошкольного возраста </a:t>
            </a:r>
            <a:r>
              <a:rPr lang="ru-RU" sz="1200" dirty="0" smtClean="0">
                <a:solidFill>
                  <a:schemeClr val="tx1"/>
                </a:solidFill>
                <a:latin typeface="Times New Roman" pitchFamily="18" charset="0"/>
                <a:cs typeface="Times New Roman" pitchFamily="18" charset="0"/>
              </a:rPr>
              <a:t>(на этапе завершения освоения ОП</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
        <p:nvSpPr>
          <p:cNvPr id="13" name="Прямоугольник 12"/>
          <p:cNvSpPr/>
          <p:nvPr/>
        </p:nvSpPr>
        <p:spPr>
          <a:xfrm>
            <a:off x="857224" y="5143512"/>
            <a:ext cx="7215238" cy="785818"/>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3. Педагогическая диагностика достижения планируемых результатов</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931224" cy="1728192"/>
          </a:xfrm>
        </p:spPr>
        <p:txBody>
          <a:bodyPr anchor="t">
            <a:normAutofit fontScale="90000"/>
          </a:bodyPr>
          <a:lstStyle/>
          <a:p>
            <a:pPr algn="ctr"/>
            <a:r>
              <a:rPr lang="ru-RU" b="1" dirty="0" smtClean="0">
                <a:latin typeface="Times New Roman" panose="02020603050405020304" pitchFamily="18" charset="0"/>
                <a:cs typeface="Times New Roman" panose="02020603050405020304" pitchFamily="18" charset="0"/>
              </a:rPr>
              <a:t>Федеральная  образовательная программа дошкольного образования (ФОП ДО) – </a:t>
            </a:r>
            <a:r>
              <a:rPr lang="ru-RU" dirty="0" smtClean="0">
                <a:latin typeface="Times New Roman" panose="02020603050405020304" pitchFamily="18" charset="0"/>
                <a:cs typeface="Times New Roman" panose="02020603050405020304" pitchFamily="18" charset="0"/>
              </a:rPr>
              <a:t>норматив, который был разработан с целью реализации нескольких </a:t>
            </a:r>
            <a:r>
              <a:rPr lang="ru-RU" b="1" dirty="0" smtClean="0">
                <a:latin typeface="Times New Roman" panose="02020603050405020304" pitchFamily="18" charset="0"/>
                <a:cs typeface="Times New Roman" panose="02020603050405020304" pitchFamily="18" charset="0"/>
              </a:rPr>
              <a:t>функций:</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323528" y="1844824"/>
            <a:ext cx="7848872" cy="4824536"/>
          </a:xfrm>
        </p:spPr>
        <p:txBody>
          <a:bodyPr>
            <a:normAutofit fontScale="92500"/>
          </a:bodyPr>
          <a:lstStyle/>
          <a:p>
            <a:pPr>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оздать </a:t>
            </a:r>
            <a:r>
              <a:rPr lang="ru-RU" b="1" dirty="0" smtClean="0">
                <a:latin typeface="Times New Roman" panose="02020603050405020304" pitchFamily="18" charset="0"/>
                <a:cs typeface="Times New Roman" panose="02020603050405020304" pitchFamily="18" charset="0"/>
              </a:rPr>
              <a:t>единое </a:t>
            </a:r>
            <a:r>
              <a:rPr lang="ru-RU" dirty="0" smtClean="0">
                <a:latin typeface="Times New Roman" panose="02020603050405020304" pitchFamily="18" charset="0"/>
                <a:cs typeface="Times New Roman" panose="02020603050405020304" pitchFamily="18" charset="0"/>
              </a:rPr>
              <a:t>федеральное</a:t>
            </a:r>
            <a:r>
              <a:rPr lang="ru-RU" b="1" dirty="0" smtClean="0">
                <a:latin typeface="Times New Roman" panose="02020603050405020304" pitchFamily="18" charset="0"/>
                <a:cs typeface="Times New Roman" panose="02020603050405020304" pitchFamily="18" charset="0"/>
              </a:rPr>
              <a:t> образовательное пространство </a:t>
            </a:r>
            <a:r>
              <a:rPr lang="ru-RU" dirty="0" smtClean="0">
                <a:latin typeface="Times New Roman" panose="02020603050405020304" pitchFamily="18" charset="0"/>
                <a:cs typeface="Times New Roman" panose="02020603050405020304" pitchFamily="18" charset="0"/>
              </a:rPr>
              <a:t>для воспитания и развития дошкольников;</a:t>
            </a:r>
          </a:p>
          <a:p>
            <a:pPr>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о</a:t>
            </a:r>
            <a:r>
              <a:rPr lang="ru-RU" dirty="0" smtClean="0">
                <a:latin typeface="Times New Roman" panose="02020603050405020304" pitchFamily="18" charset="0"/>
                <a:cs typeface="Times New Roman" panose="02020603050405020304" pitchFamily="18" charset="0"/>
              </a:rPr>
              <a:t>беспечить детям и родителям </a:t>
            </a:r>
            <a:r>
              <a:rPr lang="ru-RU" b="1" dirty="0" smtClean="0">
                <a:latin typeface="Times New Roman" panose="02020603050405020304" pitchFamily="18" charset="0"/>
                <a:cs typeface="Times New Roman" panose="02020603050405020304" pitchFamily="18" charset="0"/>
              </a:rPr>
              <a:t>равные</a:t>
            </a:r>
            <a:r>
              <a:rPr lang="ru-RU" dirty="0" smtClean="0">
                <a:latin typeface="Times New Roman" panose="02020603050405020304" pitchFamily="18" charset="0"/>
                <a:cs typeface="Times New Roman" panose="02020603050405020304" pitchFamily="18" charset="0"/>
              </a:rPr>
              <a:t> и качественные </a:t>
            </a:r>
            <a:r>
              <a:rPr lang="ru-RU" b="1" dirty="0" smtClean="0">
                <a:latin typeface="Times New Roman" panose="02020603050405020304" pitchFamily="18" charset="0"/>
                <a:cs typeface="Times New Roman" panose="02020603050405020304" pitchFamily="18" charset="0"/>
              </a:rPr>
              <a:t>условия</a:t>
            </a:r>
            <a:r>
              <a:rPr lang="ru-RU" dirty="0" smtClean="0">
                <a:latin typeface="Times New Roman" panose="02020603050405020304" pitchFamily="18" charset="0"/>
                <a:cs typeface="Times New Roman" panose="02020603050405020304" pitchFamily="18" charset="0"/>
              </a:rPr>
              <a:t> дошкольного образования на всей территории России;</a:t>
            </a:r>
          </a:p>
          <a:p>
            <a:pPr>
              <a:buFont typeface="Wingdings" panose="05000000000000000000" pitchFamily="2" charset="2"/>
              <a:buChar char="ü"/>
            </a:pPr>
            <a:r>
              <a:rPr lang="ru-RU" b="1" dirty="0" smtClean="0">
                <a:latin typeface="Times New Roman" panose="02020603050405020304" pitchFamily="18" charset="0"/>
                <a:cs typeface="Times New Roman" panose="02020603050405020304" pitchFamily="18" charset="0"/>
              </a:rPr>
              <a:t>создать единое ядро содержания </a:t>
            </a:r>
            <a:r>
              <a:rPr lang="ru-RU" dirty="0" smtClean="0">
                <a:latin typeface="Times New Roman" panose="02020603050405020304" pitchFamily="18" charset="0"/>
                <a:cs typeface="Times New Roman" panose="02020603050405020304" pitchFamily="18" charset="0"/>
              </a:rPr>
              <a:t>дошкольного образования, которое будет приобщать детей к традиционным духовно-нравственным и социокультурным ценностям, а также воспитает в них тягу и любовь к истории и культуре своей страны, малой родины и семьи;</a:t>
            </a:r>
          </a:p>
          <a:p>
            <a:pPr>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в</a:t>
            </a:r>
            <a:r>
              <a:rPr lang="ru-RU" dirty="0" smtClean="0">
                <a:latin typeface="Times New Roman" panose="02020603050405020304" pitchFamily="18" charset="0"/>
                <a:cs typeface="Times New Roman" panose="02020603050405020304" pitchFamily="18" charset="0"/>
              </a:rPr>
              <a:t>оспитывать и развивать </a:t>
            </a:r>
            <a:r>
              <a:rPr lang="ru-RU" b="1" dirty="0" smtClean="0">
                <a:latin typeface="Times New Roman" panose="02020603050405020304" pitchFamily="18" charset="0"/>
                <a:cs typeface="Times New Roman" panose="02020603050405020304" pitchFamily="18" charset="0"/>
              </a:rPr>
              <a:t>ребенка с активной гражданской позицией</a:t>
            </a:r>
            <a:r>
              <a:rPr lang="ru-RU" dirty="0" smtClean="0">
                <a:latin typeface="Times New Roman" panose="02020603050405020304" pitchFamily="18" charset="0"/>
                <a:cs typeface="Times New Roman" panose="02020603050405020304" pitchFamily="18" charset="0"/>
              </a:rPr>
              <a:t>, патриотическими взглядами и ценностями.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88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34082"/>
          </a:xfrm>
        </p:spPr>
        <p:txBody>
          <a:bodyPr anchor="t"/>
          <a:lstStyle/>
          <a:p>
            <a:r>
              <a:rPr lang="ru-RU" b="1" dirty="0" smtClean="0">
                <a:latin typeface="Times New Roman" panose="02020603050405020304" pitchFamily="18" charset="0"/>
                <a:cs typeface="Times New Roman" panose="02020603050405020304" pitchFamily="18" charset="0"/>
              </a:rPr>
              <a:t>Цель ФОП ДО </a:t>
            </a:r>
            <a:r>
              <a:rPr lang="ru-RU" dirty="0" smtClean="0">
                <a:latin typeface="Times New Roman" panose="02020603050405020304" pitchFamily="18" charset="0"/>
                <a:cs typeface="Times New Roman" panose="02020603050405020304" pitchFamily="18" charset="0"/>
              </a:rPr>
              <a:t>(п. 14 ФОП ДО) - </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57200" y="908720"/>
            <a:ext cx="7467600" cy="5565232"/>
          </a:xfrm>
        </p:spPr>
        <p:txBody>
          <a:bodyPr>
            <a:normAutofit lnSpcReduction="10000"/>
          </a:bodyPr>
          <a:lstStyle/>
          <a:p>
            <a:pPr marL="0" indent="0">
              <a:buNone/>
            </a:pPr>
            <a:r>
              <a:rPr lang="ru-RU" dirty="0">
                <a:latin typeface="Times New Roman" panose="02020603050405020304" pitchFamily="18" charset="0"/>
                <a:cs typeface="Times New Roman" panose="02020603050405020304" pitchFamily="18" charset="0"/>
              </a:rPr>
              <a:t>р</a:t>
            </a:r>
            <a:r>
              <a:rPr lang="ru-RU" dirty="0" smtClean="0">
                <a:latin typeface="Times New Roman" panose="02020603050405020304" pitchFamily="18" charset="0"/>
                <a:cs typeface="Times New Roman" panose="02020603050405020304" pitchFamily="18" charset="0"/>
              </a:rPr>
              <a:t>азностороннее развитие ребенка в период дошкольного детства с учетом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Целью программы является </a:t>
            </a:r>
            <a:r>
              <a:rPr lang="ru-RU" b="1" dirty="0" smtClean="0">
                <a:latin typeface="Times New Roman" panose="02020603050405020304" pitchFamily="18" charset="0"/>
                <a:cs typeface="Times New Roman" panose="02020603050405020304" pitchFamily="18" charset="0"/>
              </a:rPr>
              <a:t>проектирование социальных ситуаций развития ребенка </a:t>
            </a:r>
            <a:r>
              <a:rPr lang="ru-RU" dirty="0" smtClean="0">
                <a:latin typeface="Times New Roman" panose="02020603050405020304" pitchFamily="18" charset="0"/>
                <a:cs typeface="Times New Roman" panose="02020603050405020304" pitchFamily="18" charset="0"/>
              </a:rPr>
              <a:t>и развивающей предметно – пространственной среды, обеспечивающих </a:t>
            </a:r>
            <a:r>
              <a:rPr lang="ru-RU" b="1" dirty="0" smtClean="0">
                <a:latin typeface="Times New Roman" panose="02020603050405020304" pitchFamily="18" charset="0"/>
                <a:cs typeface="Times New Roman" panose="02020603050405020304" pitchFamily="18" charset="0"/>
              </a:rPr>
              <a:t>позитивную социализацию, мотивацию и поддержку индивидуальности детей </a:t>
            </a:r>
            <a:r>
              <a:rPr lang="ru-RU" dirty="0" smtClean="0">
                <a:latin typeface="Times New Roman" panose="02020603050405020304" pitchFamily="18" charset="0"/>
                <a:cs typeface="Times New Roman" panose="02020603050405020304" pitchFamily="18" charset="0"/>
              </a:rPr>
              <a:t>через общение, игру, познавательно-исследовательскую деятельность и другие формы активности.</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611560" y="2996952"/>
            <a:ext cx="731324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latin typeface="Times New Roman" panose="02020603050405020304" pitchFamily="18" charset="0"/>
                <a:cs typeface="Times New Roman" panose="02020603050405020304" pitchFamily="18" charset="0"/>
              </a:rPr>
              <a:t>Цель ПООП ДО (одобрена решением ФУМО по общему образованию протокол от 20.05.2015 № 2/15)</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9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chor="t">
            <a:normAutofit/>
          </a:bodyPr>
          <a:lstStyle/>
          <a:p>
            <a:r>
              <a:rPr lang="ru-RU" b="1" dirty="0" smtClean="0">
                <a:latin typeface="Times New Roman" panose="02020603050405020304" pitchFamily="18" charset="0"/>
                <a:cs typeface="Times New Roman" panose="02020603050405020304" pitchFamily="18" charset="0"/>
              </a:rPr>
              <a:t>Традиционные ценности - </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57200" y="980728"/>
            <a:ext cx="7467600" cy="5493224"/>
          </a:xfrm>
        </p:spPr>
        <p:txBody>
          <a:bodyPr>
            <a:normAutofit/>
          </a:bodyPr>
          <a:lstStyle/>
          <a:p>
            <a:pPr marL="0" indent="0">
              <a:buNone/>
            </a:pPr>
            <a:r>
              <a:rPr lang="ru-RU" dirty="0">
                <a:latin typeface="Times New Roman" panose="02020603050405020304" pitchFamily="18" charset="0"/>
                <a:cs typeface="Times New Roman" panose="02020603050405020304" pitchFamily="18" charset="0"/>
              </a:rPr>
              <a:t>э</a:t>
            </a:r>
            <a:r>
              <a:rPr lang="ru-RU" dirty="0" smtClean="0">
                <a:latin typeface="Times New Roman" panose="02020603050405020304" pitchFamily="18" charset="0"/>
                <a:cs typeface="Times New Roman" panose="02020603050405020304" pitchFamily="18" charset="0"/>
              </a:rPr>
              <a:t>то нравственные ориентиры, формирующие мировоззрение граждан России, передаваемые от поколения к поколению, лежащие в основе общероссийской гражданской идентичности и единого культурного пространства страны, укрепляющие гражданское единство, нашедшие свое уникальное, самобытное проявление в духовном, историческом и культурном развитии многонационального народа России.</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sz="1800" dirty="0" smtClean="0">
                <a:latin typeface="Times New Roman" panose="02020603050405020304" pitchFamily="18" charset="0"/>
                <a:cs typeface="Times New Roman" panose="02020603050405020304" pitchFamily="18" charset="0"/>
              </a:rPr>
              <a:t>(п.4 Указа Президента Российской Федерации от 09.11.2022 № 809 «Об утверждении основ государственной политики по сохранению и укреплению традиционных российских духовно-нравственных ценностей)</a:t>
            </a:r>
          </a:p>
          <a:p>
            <a:pPr marL="0" indent="0">
              <a:buNone/>
            </a:pPr>
            <a:endParaRPr lang="ru-RU" dirty="0">
              <a:latin typeface="Times New Roman" panose="02020603050405020304" pitchFamily="18" charset="0"/>
              <a:cs typeface="Times New Roman" panose="02020603050405020304" pitchFamily="18" charset="0"/>
            </a:endParaRPr>
          </a:p>
        </p:txBody>
      </p:sp>
      <p:cxnSp>
        <p:nvCxnSpPr>
          <p:cNvPr id="5" name="Прямая соединительная линия 4"/>
          <p:cNvCxnSpPr/>
          <p:nvPr/>
        </p:nvCxnSpPr>
        <p:spPr>
          <a:xfrm>
            <a:off x="470672" y="4725144"/>
            <a:ext cx="7454128"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9820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7467600" cy="6624736"/>
          </a:xfrm>
        </p:spPr>
        <p:txBody>
          <a:bodyPr>
            <a:normAutofit lnSpcReduction="10000"/>
          </a:bodyPr>
          <a:lstStyle/>
          <a:p>
            <a:pPr marL="0" indent="0">
              <a:buNone/>
            </a:pPr>
            <a:r>
              <a:rPr lang="ru-RU" b="1" dirty="0">
                <a:latin typeface="Times New Roman" panose="02020603050405020304" pitchFamily="18" charset="0"/>
                <a:cs typeface="Times New Roman" panose="02020603050405020304" pitchFamily="18" charset="0"/>
              </a:rPr>
              <a:t>Традиционные </a:t>
            </a:r>
            <a:r>
              <a:rPr lang="ru-RU" b="1" dirty="0" smtClean="0">
                <a:latin typeface="Times New Roman" panose="02020603050405020304" pitchFamily="18" charset="0"/>
                <a:cs typeface="Times New Roman" panose="02020603050405020304" pitchFamily="18" charset="0"/>
              </a:rPr>
              <a:t>ценности</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Жизнь</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Достоинство</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Права и свободы человека</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Патриотизм</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Гражданственность</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Служение Отечеству и ответственность за его судьбу</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Высокие нравственные идеалы</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Крепкая семья</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Созидательный труд</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Приоритет духовного над материальным</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Гуманизм  </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Милосердие</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Справедливость </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Коллективизм</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Взаимопомощь и взаимоуважение</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Историческая память и преемственность поколений</a:t>
            </a:r>
          </a:p>
          <a:p>
            <a:pPr>
              <a:buFont typeface="Wingdings" panose="05000000000000000000" pitchFamily="2" charset="2"/>
              <a:buChar char="v"/>
            </a:pPr>
            <a:r>
              <a:rPr lang="ru-RU" sz="2000" dirty="0" smtClean="0">
                <a:latin typeface="Times New Roman" panose="02020603050405020304" pitchFamily="18" charset="0"/>
                <a:cs typeface="Times New Roman" panose="02020603050405020304" pitchFamily="18" charset="0"/>
              </a:rPr>
              <a:t>Единство народов России</a:t>
            </a:r>
          </a:p>
          <a:p>
            <a:pPr>
              <a:buFont typeface="Wingdings" panose="05000000000000000000" pitchFamily="2" charset="2"/>
              <a:buChar char="v"/>
            </a:pPr>
            <a:endParaRPr lang="ru-RU"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22055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204864"/>
            <a:ext cx="3484671" cy="2489051"/>
          </a:xfrm>
          <a:prstGeom prst="rect">
            <a:avLst/>
          </a:prstGeom>
        </p:spPr>
      </p:pic>
      <p:sp>
        <p:nvSpPr>
          <p:cNvPr id="5" name="Овал 4"/>
          <p:cNvSpPr/>
          <p:nvPr/>
        </p:nvSpPr>
        <p:spPr>
          <a:xfrm>
            <a:off x="827584" y="764704"/>
            <a:ext cx="288032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atin typeface="Times New Roman" panose="02020603050405020304" pitchFamily="18" charset="0"/>
                <a:cs typeface="Times New Roman" panose="02020603050405020304" pitchFamily="18" charset="0"/>
              </a:rPr>
              <a:t>Ценность и смысл жизни?</a:t>
            </a:r>
            <a:endParaRPr lang="ru-RU" sz="2000" b="1" dirty="0">
              <a:latin typeface="Times New Roman" panose="02020603050405020304" pitchFamily="18" charset="0"/>
              <a:cs typeface="Times New Roman" panose="02020603050405020304" pitchFamily="18" charset="0"/>
            </a:endParaRPr>
          </a:p>
        </p:txBody>
      </p:sp>
      <p:sp>
        <p:nvSpPr>
          <p:cNvPr id="6" name="Овал 5"/>
          <p:cNvSpPr/>
          <p:nvPr/>
        </p:nvSpPr>
        <p:spPr>
          <a:xfrm>
            <a:off x="5652120" y="4005064"/>
            <a:ext cx="2689330"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atin typeface="Times New Roman" panose="02020603050405020304" pitchFamily="18" charset="0"/>
                <a:cs typeface="Times New Roman" panose="02020603050405020304" pitchFamily="18" charset="0"/>
              </a:rPr>
              <a:t>Какие ценности формируются на праздниках в ДОУ?</a:t>
            </a:r>
            <a:endParaRPr lang="ru-RU" sz="2000" b="1" dirty="0">
              <a:latin typeface="Times New Roman" panose="02020603050405020304" pitchFamily="18" charset="0"/>
              <a:cs typeface="Times New Roman" panose="02020603050405020304" pitchFamily="18" charset="0"/>
            </a:endParaRPr>
          </a:p>
        </p:txBody>
      </p:sp>
      <p:sp>
        <p:nvSpPr>
          <p:cNvPr id="7" name="Овал 6"/>
          <p:cNvSpPr/>
          <p:nvPr/>
        </p:nvSpPr>
        <p:spPr>
          <a:xfrm>
            <a:off x="683568" y="4365104"/>
            <a:ext cx="288032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atin typeface="Times New Roman" panose="02020603050405020304" pitchFamily="18" charset="0"/>
                <a:cs typeface="Times New Roman" panose="02020603050405020304" pitchFamily="18" charset="0"/>
              </a:rPr>
              <a:t>Можно ли сформировать у ребенка чувство патриотизма?</a:t>
            </a:r>
            <a:endParaRPr lang="ru-RU" sz="2000" b="1" dirty="0">
              <a:latin typeface="Times New Roman" panose="02020603050405020304" pitchFamily="18" charset="0"/>
              <a:cs typeface="Times New Roman" panose="02020603050405020304" pitchFamily="18" charset="0"/>
            </a:endParaRPr>
          </a:p>
        </p:txBody>
      </p:sp>
      <p:sp>
        <p:nvSpPr>
          <p:cNvPr id="8" name="Овал 7"/>
          <p:cNvSpPr/>
          <p:nvPr/>
        </p:nvSpPr>
        <p:spPr>
          <a:xfrm>
            <a:off x="5428378" y="557064"/>
            <a:ext cx="2672014" cy="1791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atin typeface="Times New Roman" panose="02020603050405020304" pitchFamily="18" charset="0"/>
                <a:cs typeface="Times New Roman" panose="02020603050405020304" pitchFamily="18" charset="0"/>
              </a:rPr>
              <a:t>Милосердие, добро, сочувствие?</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290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t="13889" b="11111"/>
          <a:stretch/>
        </p:blipFill>
        <p:spPr>
          <a:xfrm>
            <a:off x="457200" y="2852936"/>
            <a:ext cx="4224469" cy="3168352"/>
          </a:xfrm>
        </p:spPr>
      </p:pic>
      <p:sp>
        <p:nvSpPr>
          <p:cNvPr id="5" name="Скругленный прямоугольник 4"/>
          <p:cNvSpPr/>
          <p:nvPr/>
        </p:nvSpPr>
        <p:spPr>
          <a:xfrm>
            <a:off x="4932040" y="692696"/>
            <a:ext cx="3456384" cy="1440160"/>
          </a:xfrm>
          <a:prstGeom prst="roundRect">
            <a:avLst/>
          </a:prstGeom>
          <a:solidFill>
            <a:srgbClr val="FCDFA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anose="02020603050405020304" pitchFamily="18" charset="0"/>
                <a:cs typeface="Times New Roman" panose="02020603050405020304" pitchFamily="18" charset="0"/>
              </a:rPr>
              <a:t>Практикум «Социально-значимые акции для формирования ценностей» «Милосердие» «Добро»</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1153276" y="692696"/>
            <a:ext cx="2842659" cy="1440160"/>
          </a:xfrm>
          <a:prstGeom prst="roundRect">
            <a:avLst/>
          </a:prstGeom>
          <a:solidFill>
            <a:srgbClr val="FCDFA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anose="02020603050405020304" pitchFamily="18" charset="0"/>
                <a:cs typeface="Times New Roman" panose="02020603050405020304" pitchFamily="18" charset="0"/>
              </a:rPr>
              <a:t>Деловая игра «Маленький мир больших ценностей»</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220072" y="2636912"/>
            <a:ext cx="3093967" cy="1584176"/>
          </a:xfrm>
          <a:prstGeom prst="roundRect">
            <a:avLst/>
          </a:prstGeom>
          <a:solidFill>
            <a:srgbClr val="FCDFA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anose="02020603050405020304" pitchFamily="18" charset="0"/>
                <a:cs typeface="Times New Roman" panose="02020603050405020304" pitchFamily="18" charset="0"/>
              </a:rPr>
              <a:t>Семинар – практикум «Праздники в ДОУ. </a:t>
            </a:r>
          </a:p>
          <a:p>
            <a:pPr algn="ctr"/>
            <a:r>
              <a:rPr lang="ru-RU" sz="2000" dirty="0" smtClean="0">
                <a:solidFill>
                  <a:schemeClr val="tx1"/>
                </a:solidFill>
                <a:latin typeface="Times New Roman" panose="02020603050405020304" pitchFamily="18" charset="0"/>
                <a:cs typeface="Times New Roman" panose="02020603050405020304" pitchFamily="18" charset="0"/>
              </a:rPr>
              <a:t>Для кого они?»</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4788024" y="4725144"/>
            <a:ext cx="2700300" cy="1512168"/>
          </a:xfrm>
          <a:prstGeom prst="roundRect">
            <a:avLst/>
          </a:prstGeom>
          <a:solidFill>
            <a:srgbClr val="FCDFA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anose="02020603050405020304" pitchFamily="18" charset="0"/>
                <a:cs typeface="Times New Roman" panose="02020603050405020304" pitchFamily="18" charset="0"/>
              </a:rPr>
              <a:t>Мозговой штурм «Как вырастить гражданина?</a:t>
            </a:r>
            <a:endParaRPr lang="ru-RU" sz="2000" dirty="0">
              <a:solidFill>
                <a:schemeClr val="tx1"/>
              </a:solidFill>
              <a:latin typeface="Times New Roman" panose="02020603050405020304" pitchFamily="18" charset="0"/>
              <a:cs typeface="Times New Roman" panose="02020603050405020304" pitchFamily="18" charset="0"/>
            </a:endParaRPr>
          </a:p>
        </p:txBody>
      </p:sp>
      <p:pic>
        <p:nvPicPr>
          <p:cNvPr id="9" name="Объект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892" y="898475"/>
            <a:ext cx="1285751" cy="1028601"/>
          </a:xfrm>
          <a:prstGeom prst="rect">
            <a:avLst/>
          </a:prstGeom>
        </p:spPr>
      </p:pic>
      <p:pic>
        <p:nvPicPr>
          <p:cNvPr id="10" name="Объект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7171" y="898475"/>
            <a:ext cx="1285751" cy="1028601"/>
          </a:xfrm>
          <a:prstGeom prst="rect">
            <a:avLst/>
          </a:prstGeom>
        </p:spPr>
      </p:pic>
      <p:pic>
        <p:nvPicPr>
          <p:cNvPr id="11" name="Объект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64" y="1145381"/>
            <a:ext cx="1285751" cy="1028601"/>
          </a:xfrm>
          <a:prstGeom prst="rect">
            <a:avLst/>
          </a:prstGeom>
        </p:spPr>
      </p:pic>
      <p:pic>
        <p:nvPicPr>
          <p:cNvPr id="12" name="Объект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9362" y="2859935"/>
            <a:ext cx="1285751" cy="1028601"/>
          </a:xfrm>
          <a:prstGeom prst="rect">
            <a:avLst/>
          </a:prstGeom>
        </p:spPr>
      </p:pic>
      <p:pic>
        <p:nvPicPr>
          <p:cNvPr id="13" name="Объект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5" y="5301208"/>
            <a:ext cx="1285751" cy="1028601"/>
          </a:xfrm>
          <a:prstGeom prst="rect">
            <a:avLst/>
          </a:prstGeom>
        </p:spPr>
      </p:pic>
    </p:spTree>
    <p:extLst>
      <p:ext uri="{BB962C8B-B14F-4D97-AF65-F5344CB8AC3E}">
        <p14:creationId xmlns:p14="http://schemas.microsoft.com/office/powerpoint/2010/main" val="834485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286808" cy="2011354"/>
          </a:xfrm>
        </p:spPr>
        <p:txBody>
          <a:bodyPr>
            <a:normAutofit/>
          </a:bodyPr>
          <a:lstStyle/>
          <a:p>
            <a:pPr algn="ctr"/>
            <a:r>
              <a:rPr lang="ru-RU" b="1" dirty="0" smtClean="0">
                <a:latin typeface="Times New Roman" pitchFamily="18" charset="0"/>
                <a:cs typeface="Times New Roman" pitchFamily="18" charset="0"/>
              </a:rPr>
              <a:t>Федеральный закон</a:t>
            </a:r>
            <a:br>
              <a:rPr lang="ru-RU" b="1" dirty="0" smtClean="0">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от 24.09.2022 № 371 - ФЗ</a:t>
            </a:r>
            <a:br>
              <a:rPr lang="ru-RU" b="1" dirty="0" smtClean="0">
                <a:solidFill>
                  <a:srgbClr val="FF0000"/>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a:t>
            </a:r>
            <a:endParaRPr lang="ru-RU" sz="2000" b="1" dirty="0">
              <a:solidFill>
                <a:srgbClr val="FF0000"/>
              </a:solidFill>
              <a:latin typeface="Times New Roman" pitchFamily="18" charset="0"/>
              <a:cs typeface="Times New Roman" pitchFamily="18" charset="0"/>
            </a:endParaRPr>
          </a:p>
        </p:txBody>
      </p:sp>
      <p:pic>
        <p:nvPicPr>
          <p:cNvPr id="1026" name="Picture 2" descr="C:\Documents and Settings\new\Рабочий стол\GetImage.png"/>
          <p:cNvPicPr>
            <a:picLocks noGrp="1" noChangeAspect="1" noChangeArrowheads="1"/>
          </p:cNvPicPr>
          <p:nvPr>
            <p:ph sz="quarter" idx="1"/>
          </p:nvPr>
        </p:nvPicPr>
        <p:blipFill>
          <a:blip r:embed="rId2"/>
          <a:srcRect/>
          <a:stretch>
            <a:fillRect/>
          </a:stretch>
        </p:blipFill>
        <p:spPr bwMode="auto">
          <a:xfrm>
            <a:off x="3013154" y="2428875"/>
            <a:ext cx="2860517" cy="4044950"/>
          </a:xfrm>
          <a:prstGeom prst="rect">
            <a:avLst/>
          </a:prstGeom>
          <a:noFill/>
          <a:ln w="12700">
            <a:solidFill>
              <a:schemeClr val="tx1"/>
            </a:solid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
          </p:nvPr>
        </p:nvSpPr>
        <p:spPr>
          <a:xfrm>
            <a:off x="457200" y="692696"/>
            <a:ext cx="7467600" cy="5781256"/>
          </a:xfrm>
        </p:spPr>
        <p:txBody>
          <a:bodyPr/>
          <a:lstStyle/>
          <a:p>
            <a:pPr marL="0" indent="0" algn="ctr">
              <a:buNone/>
            </a:pPr>
            <a:endParaRPr lang="ru-RU" dirty="0" smtClean="0"/>
          </a:p>
          <a:p>
            <a:pPr marL="0" indent="0" algn="ctr">
              <a:buNone/>
            </a:pPr>
            <a:r>
              <a:rPr lang="ru-RU" sz="3200" dirty="0" smtClean="0">
                <a:latin typeface="Times New Roman" panose="02020603050405020304" pitchFamily="18" charset="0"/>
                <a:cs typeface="Times New Roman" panose="02020603050405020304" pitchFamily="18" charset="0"/>
              </a:rPr>
              <a:t>Прежде чем учить своих детей жизни (и другим ценностям) неплохо было бы научиться для начала осознавать свои собственные представления о жизни…</a:t>
            </a:r>
          </a:p>
          <a:p>
            <a:pPr marL="0" indent="0" algn="ctr">
              <a:buNone/>
            </a:pPr>
            <a:endParaRPr lang="ru-RU" dirty="0"/>
          </a:p>
          <a:p>
            <a:pPr marL="0" indent="0" algn="ctr">
              <a:buNone/>
            </a:pPr>
            <a:r>
              <a:rPr lang="ru-RU" b="1" dirty="0" smtClean="0">
                <a:latin typeface="Times New Roman" panose="02020603050405020304" pitchFamily="18" charset="0"/>
                <a:cs typeface="Times New Roman" panose="02020603050405020304" pitchFamily="18" charset="0"/>
              </a:rPr>
              <a:t>                Те сценарии, которые мы транслируем, </a:t>
            </a:r>
          </a:p>
          <a:p>
            <a:pPr marL="0" indent="0" algn="ctr">
              <a:buNone/>
            </a:pPr>
            <a:r>
              <a:rPr lang="ru-RU" b="1" dirty="0" smtClean="0">
                <a:latin typeface="Times New Roman" panose="02020603050405020304" pitchFamily="18" charset="0"/>
                <a:cs typeface="Times New Roman" panose="02020603050405020304" pitchFamily="18" charset="0"/>
              </a:rPr>
              <a:t> сообщаем нашим детям</a:t>
            </a:r>
            <a:endParaRPr lang="ru-RU" b="1"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56992"/>
            <a:ext cx="1872208" cy="2016224"/>
          </a:xfrm>
          <a:prstGeom prst="rect">
            <a:avLst/>
          </a:prstGeom>
        </p:spPr>
      </p:pic>
    </p:spTree>
    <p:extLst>
      <p:ext uri="{BB962C8B-B14F-4D97-AF65-F5344CB8AC3E}">
        <p14:creationId xmlns:p14="http://schemas.microsoft.com/office/powerpoint/2010/main" val="3669485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504056"/>
          </a:xfrm>
        </p:spPr>
        <p:txBody>
          <a:bodyPr anchor="t">
            <a:normAutofit fontScale="90000"/>
          </a:bodyPr>
          <a:lstStyle/>
          <a:p>
            <a:r>
              <a:rPr lang="ru-RU" b="1" dirty="0" smtClean="0">
                <a:latin typeface="Times New Roman" panose="02020603050405020304" pitchFamily="18" charset="0"/>
                <a:cs typeface="Times New Roman" panose="02020603050405020304" pitchFamily="18" charset="0"/>
              </a:rPr>
              <a:t>Задачи ФОП ДО (п.14.2 ФОП ДО):</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179512" y="620688"/>
            <a:ext cx="8424936" cy="6048672"/>
          </a:xfrm>
        </p:spPr>
        <p:txBody>
          <a:bodyPr>
            <a:normAutofit lnSpcReduction="10000"/>
          </a:bodyPr>
          <a:lstStyle/>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Обеспечить </a:t>
            </a:r>
            <a:r>
              <a:rPr lang="ru-RU" sz="1800" b="1" dirty="0" smtClean="0">
                <a:latin typeface="Times New Roman" panose="02020603050405020304" pitchFamily="18" charset="0"/>
                <a:cs typeface="Times New Roman" panose="02020603050405020304" pitchFamily="18" charset="0"/>
              </a:rPr>
              <a:t>единые</a:t>
            </a:r>
            <a:r>
              <a:rPr lang="ru-RU" sz="1800" dirty="0" smtClean="0">
                <a:latin typeface="Times New Roman" panose="02020603050405020304" pitchFamily="18" charset="0"/>
                <a:cs typeface="Times New Roman" panose="02020603050405020304" pitchFamily="18" charset="0"/>
              </a:rPr>
              <a:t> для России </a:t>
            </a:r>
            <a:r>
              <a:rPr lang="ru-RU" sz="1800" b="1" dirty="0" smtClean="0">
                <a:latin typeface="Times New Roman" panose="02020603050405020304" pitchFamily="18" charset="0"/>
                <a:cs typeface="Times New Roman" panose="02020603050405020304" pitchFamily="18" charset="0"/>
              </a:rPr>
              <a:t>содержание</a:t>
            </a:r>
            <a:r>
              <a:rPr lang="ru-RU" sz="1800" dirty="0" smtClean="0">
                <a:latin typeface="Times New Roman" panose="02020603050405020304" pitchFamily="18" charset="0"/>
                <a:cs typeface="Times New Roman" panose="02020603050405020304" pitchFamily="18" charset="0"/>
              </a:rPr>
              <a:t> дошкольного образования и </a:t>
            </a:r>
            <a:r>
              <a:rPr lang="ru-RU" sz="1800" b="1" dirty="0" smtClean="0">
                <a:latin typeface="Times New Roman" panose="02020603050405020304" pitchFamily="18" charset="0"/>
                <a:cs typeface="Times New Roman" panose="02020603050405020304" pitchFamily="18" charset="0"/>
              </a:rPr>
              <a:t>планируемые результаты </a:t>
            </a:r>
            <a:r>
              <a:rPr lang="ru-RU" sz="1800" dirty="0" smtClean="0">
                <a:latin typeface="Times New Roman" panose="02020603050405020304" pitchFamily="18" charset="0"/>
                <a:cs typeface="Times New Roman" panose="02020603050405020304" pitchFamily="18" charset="0"/>
              </a:rPr>
              <a:t>освоения содержания образовательной программы</a:t>
            </a:r>
          </a:p>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Приобщать детей в соответствие с возрастными особенностями к </a:t>
            </a:r>
            <a:r>
              <a:rPr lang="ru-RU" sz="1800" b="1" dirty="0" smtClean="0">
                <a:latin typeface="Times New Roman" panose="02020603050405020304" pitchFamily="18" charset="0"/>
                <a:cs typeface="Times New Roman" panose="02020603050405020304" pitchFamily="18" charset="0"/>
              </a:rPr>
              <a:t>базовым ценностям российского народа</a:t>
            </a:r>
          </a:p>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Выстраивать, структурировать </a:t>
            </a:r>
            <a:r>
              <a:rPr lang="ru-RU" sz="1800" b="1" dirty="0" smtClean="0">
                <a:latin typeface="Times New Roman" panose="02020603050405020304" pitchFamily="18" charset="0"/>
                <a:cs typeface="Times New Roman" panose="02020603050405020304" pitchFamily="18" charset="0"/>
              </a:rPr>
              <a:t>содержание образовательной деятельности на основе учета возрастных </a:t>
            </a:r>
            <a:r>
              <a:rPr lang="ru-RU" sz="1800" dirty="0" smtClean="0">
                <a:latin typeface="Times New Roman" panose="02020603050405020304" pitchFamily="18" charset="0"/>
                <a:cs typeface="Times New Roman" panose="02020603050405020304" pitchFamily="18" charset="0"/>
              </a:rPr>
              <a:t>и индивидуальных особенностей развития детей</a:t>
            </a:r>
          </a:p>
          <a:p>
            <a:pPr>
              <a:buFont typeface="Arial" panose="020B0604020202020204" pitchFamily="34" charset="0"/>
              <a:buChar char="•"/>
            </a:pPr>
            <a:r>
              <a:rPr lang="ru-RU" sz="1800" b="1" dirty="0" smtClean="0">
                <a:latin typeface="Times New Roman" panose="02020603050405020304" pitchFamily="18" charset="0"/>
                <a:cs typeface="Times New Roman" panose="02020603050405020304" pitchFamily="18" charset="0"/>
              </a:rPr>
              <a:t>Создавать условия для равного доступа к образованию </a:t>
            </a:r>
            <a:r>
              <a:rPr lang="ru-RU" sz="1800" dirty="0" smtClean="0">
                <a:latin typeface="Times New Roman" panose="02020603050405020304" pitchFamily="18" charset="0"/>
                <a:cs typeface="Times New Roman" panose="02020603050405020304" pitchFamily="18" charset="0"/>
              </a:rPr>
              <a:t>для всех детей дошкольного возраста с учетом разнообразия образовательных потребностей и индивидуальных возможностей</a:t>
            </a:r>
          </a:p>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Обеспечить </a:t>
            </a:r>
            <a:r>
              <a:rPr lang="ru-RU" sz="1800" b="1" dirty="0" smtClean="0">
                <a:latin typeface="Times New Roman" panose="02020603050405020304" pitchFamily="18" charset="0"/>
                <a:cs typeface="Times New Roman" panose="02020603050405020304" pitchFamily="18" charset="0"/>
              </a:rPr>
              <a:t>охрану и укрепление физического и психического здоровья </a:t>
            </a:r>
            <a:r>
              <a:rPr lang="ru-RU" sz="1800" dirty="0" smtClean="0">
                <a:latin typeface="Times New Roman" panose="02020603050405020304" pitchFamily="18" charset="0"/>
                <a:cs typeface="Times New Roman" panose="02020603050405020304" pitchFamily="18" charset="0"/>
              </a:rPr>
              <a:t>детей, в том числе эмоционального благополучия</a:t>
            </a:r>
          </a:p>
          <a:p>
            <a:pPr>
              <a:buFont typeface="Arial" panose="020B0604020202020204" pitchFamily="34" charset="0"/>
              <a:buChar char="•"/>
            </a:pPr>
            <a:r>
              <a:rPr lang="ru-RU" sz="1800" b="1" dirty="0" smtClean="0">
                <a:latin typeface="Times New Roman" panose="02020603050405020304" pitchFamily="18" charset="0"/>
                <a:cs typeface="Times New Roman" panose="02020603050405020304" pitchFamily="18" charset="0"/>
              </a:rPr>
              <a:t>Обеспечить развитие</a:t>
            </a:r>
            <a:r>
              <a:rPr lang="ru-RU" sz="1800" dirty="0" smtClean="0">
                <a:latin typeface="Times New Roman" panose="02020603050405020304" pitchFamily="18" charset="0"/>
                <a:cs typeface="Times New Roman" panose="02020603050405020304" pitchFamily="18" charset="0"/>
              </a:rPr>
              <a:t> физических, личностных, нравственных качеств и основ патриотизма, интеллектуальных и художественно – творческих способностей ребенка, его инициативности, самостоятельности, ответственности</a:t>
            </a:r>
          </a:p>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Обеспечить </a:t>
            </a:r>
            <a:r>
              <a:rPr lang="ru-RU" sz="1800" b="1" dirty="0" smtClean="0">
                <a:latin typeface="Times New Roman" panose="02020603050405020304" pitchFamily="18" charset="0"/>
                <a:cs typeface="Times New Roman" panose="02020603050405020304" pitchFamily="18" charset="0"/>
              </a:rPr>
              <a:t>психолого-педагогическую поддержку семье </a:t>
            </a:r>
            <a:r>
              <a:rPr lang="ru-RU" sz="1800" dirty="0" smtClean="0">
                <a:latin typeface="Times New Roman" panose="02020603050405020304" pitchFamily="18" charset="0"/>
                <a:cs typeface="Times New Roman" panose="02020603050405020304" pitchFamily="18" charset="0"/>
              </a:rPr>
              <a:t>и повышение компетентности родителей в вопросах воспитания, обучения и развития, охраны и укрепления здоровья детей, обеспечения их безопасности</a:t>
            </a:r>
          </a:p>
          <a:p>
            <a:pPr>
              <a:buFont typeface="Arial" panose="020B0604020202020204" pitchFamily="34" charset="0"/>
              <a:buChar char="•"/>
            </a:pPr>
            <a:r>
              <a:rPr lang="ru-RU" sz="1800" dirty="0" smtClean="0">
                <a:latin typeface="Times New Roman" panose="02020603050405020304" pitchFamily="18" charset="0"/>
                <a:cs typeface="Times New Roman" panose="02020603050405020304" pitchFamily="18" charset="0"/>
              </a:rPr>
              <a:t>Обеспечить </a:t>
            </a:r>
            <a:r>
              <a:rPr lang="ru-RU" sz="1800" b="1" dirty="0" smtClean="0">
                <a:latin typeface="Times New Roman" panose="02020603050405020304" pitchFamily="18" charset="0"/>
                <a:cs typeface="Times New Roman" panose="02020603050405020304" pitchFamily="18" charset="0"/>
              </a:rPr>
              <a:t>достижения детьми </a:t>
            </a:r>
            <a:r>
              <a:rPr lang="ru-RU" sz="1800" dirty="0" smtClean="0">
                <a:latin typeface="Times New Roman" panose="02020603050405020304" pitchFamily="18" charset="0"/>
                <a:cs typeface="Times New Roman" panose="02020603050405020304" pitchFamily="18" charset="0"/>
              </a:rPr>
              <a:t>на этапе завершения дошкольного образования </a:t>
            </a:r>
            <a:r>
              <a:rPr lang="ru-RU" sz="1800" b="1" dirty="0" smtClean="0">
                <a:latin typeface="Times New Roman" panose="02020603050405020304" pitchFamily="18" charset="0"/>
                <a:cs typeface="Times New Roman" panose="02020603050405020304" pitchFamily="18" charset="0"/>
              </a:rPr>
              <a:t>уровня развития </a:t>
            </a:r>
            <a:r>
              <a:rPr lang="ru-RU" sz="1800" dirty="0" smtClean="0">
                <a:latin typeface="Times New Roman" panose="02020603050405020304" pitchFamily="18" charset="0"/>
                <a:cs typeface="Times New Roman" panose="02020603050405020304" pitchFamily="18" charset="0"/>
              </a:rPr>
              <a:t>необходимого и достаточного для успешного освоения ими образовательных программ начального общего образования</a:t>
            </a:r>
            <a:endParaRPr lang="ru-RU" sz="1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57200" y="620688"/>
            <a:ext cx="7859216" cy="1080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457200" y="5373216"/>
            <a:ext cx="8147248" cy="8640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59809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562074"/>
          </a:xfrm>
        </p:spPr>
        <p:txBody>
          <a:bodyPr anchor="t"/>
          <a:lstStyle/>
          <a:p>
            <a:r>
              <a:rPr lang="ru-RU" b="1" dirty="0" smtClean="0">
                <a:latin typeface="Times New Roman" panose="02020603050405020304" pitchFamily="18" charset="0"/>
                <a:cs typeface="Times New Roman" panose="02020603050405020304" pitchFamily="18" charset="0"/>
              </a:rPr>
              <a:t>Принципы ФОП ДО </a:t>
            </a:r>
            <a:r>
              <a:rPr lang="ru-RU" dirty="0" smtClean="0"/>
              <a:t>(п 14.3 ФОП ДО)</a:t>
            </a:r>
            <a:endParaRPr lang="ru-RU" dirty="0"/>
          </a:p>
        </p:txBody>
      </p:sp>
      <p:sp>
        <p:nvSpPr>
          <p:cNvPr id="3" name="Объект 2"/>
          <p:cNvSpPr>
            <a:spLocks noGrp="1"/>
          </p:cNvSpPr>
          <p:nvPr>
            <p:ph sz="quarter" idx="1"/>
          </p:nvPr>
        </p:nvSpPr>
        <p:spPr>
          <a:xfrm>
            <a:off x="323528" y="678706"/>
            <a:ext cx="8208912" cy="5990654"/>
          </a:xfrm>
        </p:spPr>
        <p:txBody>
          <a:bodyPr>
            <a:normAutofit/>
          </a:bodyPr>
          <a:lstStyle/>
          <a:p>
            <a:pPr marL="0" indent="0">
              <a:buNone/>
            </a:pPr>
            <a:r>
              <a:rPr lang="ru-RU" sz="2000" b="1" dirty="0" smtClean="0">
                <a:latin typeface="Times New Roman" panose="02020603050405020304" pitchFamily="18" charset="0"/>
                <a:cs typeface="Times New Roman" panose="02020603050405020304" pitchFamily="18" charset="0"/>
              </a:rPr>
              <a:t>Ребенок </a:t>
            </a:r>
            <a:r>
              <a:rPr lang="ru-RU" sz="2000" dirty="0" smtClean="0">
                <a:latin typeface="Times New Roman" panose="02020603050405020304" pitchFamily="18" charset="0"/>
                <a:cs typeface="Times New Roman" panose="02020603050405020304" pitchFamily="18" charset="0"/>
              </a:rPr>
              <a:t>участник образовательных отношений, который полноценно проживает все этапы детства</a:t>
            </a:r>
          </a:p>
          <a:p>
            <a:pPr marL="0" indent="0">
              <a:buNone/>
            </a:pPr>
            <a:r>
              <a:rPr lang="ru-RU" sz="2000" b="1" dirty="0" smtClean="0">
                <a:latin typeface="Times New Roman" panose="02020603050405020304" pitchFamily="18" charset="0"/>
                <a:cs typeface="Times New Roman" panose="02020603050405020304" pitchFamily="18" charset="0"/>
              </a:rPr>
              <a:t>Педагоги должны:</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в</a:t>
            </a:r>
            <a:r>
              <a:rPr lang="ru-RU" sz="2000" dirty="0" smtClean="0">
                <a:latin typeface="Times New Roman" panose="02020603050405020304" pitchFamily="18" charset="0"/>
                <a:cs typeface="Times New Roman" panose="02020603050405020304" pitchFamily="18" charset="0"/>
              </a:rPr>
              <a:t>ыстраивать образовательную деятельность на </a:t>
            </a:r>
            <a:r>
              <a:rPr lang="ru-RU" sz="2000" b="1" dirty="0" smtClean="0">
                <a:latin typeface="Times New Roman" panose="02020603050405020304" pitchFamily="18" charset="0"/>
                <a:cs typeface="Times New Roman" panose="02020603050405020304" pitchFamily="18" charset="0"/>
              </a:rPr>
              <a:t>основе индивидуальных особенностей</a:t>
            </a:r>
            <a:r>
              <a:rPr lang="ru-RU" sz="2000" dirty="0" smtClean="0">
                <a:latin typeface="Times New Roman" panose="02020603050405020304" pitchFamily="18" charset="0"/>
                <a:cs typeface="Times New Roman" panose="02020603050405020304" pitchFamily="18" charset="0"/>
              </a:rPr>
              <a:t> каждого ребенка</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беспечивать </a:t>
            </a:r>
            <a:r>
              <a:rPr lang="ru-RU" sz="2000" b="1" dirty="0" smtClean="0">
                <a:latin typeface="Times New Roman" panose="02020603050405020304" pitchFamily="18" charset="0"/>
                <a:cs typeface="Times New Roman" panose="02020603050405020304" pitchFamily="18" charset="0"/>
              </a:rPr>
              <a:t>сотрудничество родителей и детей</a:t>
            </a:r>
            <a:r>
              <a:rPr lang="ru-RU" sz="2000" dirty="0" smtClean="0">
                <a:latin typeface="Times New Roman" panose="02020603050405020304" pitchFamily="18" charset="0"/>
                <a:cs typeface="Times New Roman" panose="02020603050405020304" pitchFamily="18" charset="0"/>
              </a:rPr>
              <a:t>, совершеннолетних членов семьи, которые принимают участие в их воспитании</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оддерживать </a:t>
            </a:r>
            <a:r>
              <a:rPr lang="ru-RU" sz="2000" b="1" dirty="0" smtClean="0">
                <a:latin typeface="Times New Roman" panose="02020603050405020304" pitchFamily="18" charset="0"/>
                <a:cs typeface="Times New Roman" panose="02020603050405020304" pitchFamily="18" charset="0"/>
              </a:rPr>
              <a:t>инициативу детей </a:t>
            </a:r>
            <a:r>
              <a:rPr lang="ru-RU" sz="2000" dirty="0" smtClean="0">
                <a:latin typeface="Times New Roman" panose="02020603050405020304" pitchFamily="18" charset="0"/>
                <a:cs typeface="Times New Roman" panose="02020603050405020304" pitchFamily="18" charset="0"/>
              </a:rPr>
              <a:t>в различных видах деятельности</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риобщать к </a:t>
            </a:r>
            <a:r>
              <a:rPr lang="ru-RU" sz="2000" b="1" dirty="0" smtClean="0">
                <a:latin typeface="Times New Roman" panose="02020603050405020304" pitchFamily="18" charset="0"/>
                <a:cs typeface="Times New Roman" panose="02020603050405020304" pitchFamily="18" charset="0"/>
              </a:rPr>
              <a:t>социокультурным нормам, традициям семьи, общества, государства</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ормировать </a:t>
            </a:r>
            <a:r>
              <a:rPr lang="ru-RU" sz="2000" b="1" dirty="0" smtClean="0">
                <a:latin typeface="Times New Roman" panose="02020603050405020304" pitchFamily="18" charset="0"/>
                <a:cs typeface="Times New Roman" panose="02020603050405020304" pitchFamily="18" charset="0"/>
              </a:rPr>
              <a:t>познавательные интересы и познавательные действия </a:t>
            </a:r>
            <a:r>
              <a:rPr lang="ru-RU" sz="2000" dirty="0" smtClean="0">
                <a:latin typeface="Times New Roman" panose="02020603050405020304" pitchFamily="18" charset="0"/>
                <a:cs typeface="Times New Roman" panose="02020603050405020304" pitchFamily="18" charset="0"/>
              </a:rPr>
              <a:t>в различных видах деятельности</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у</a:t>
            </a:r>
            <a:r>
              <a:rPr lang="ru-RU" sz="2000" dirty="0" smtClean="0">
                <a:latin typeface="Times New Roman" panose="02020603050405020304" pitchFamily="18" charset="0"/>
                <a:cs typeface="Times New Roman" panose="02020603050405020304" pitchFamily="18" charset="0"/>
              </a:rPr>
              <a:t>читывать </a:t>
            </a:r>
            <a:r>
              <a:rPr lang="ru-RU" sz="2000" b="1" dirty="0" smtClean="0">
                <a:latin typeface="Times New Roman" panose="02020603050405020304" pitchFamily="18" charset="0"/>
                <a:cs typeface="Times New Roman" panose="02020603050405020304" pitchFamily="18" charset="0"/>
              </a:rPr>
              <a:t>этнокультурную ситуацию развития детей</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беспечивать </a:t>
            </a:r>
            <a:r>
              <a:rPr lang="ru-RU" sz="2000" b="1" dirty="0" smtClean="0">
                <a:latin typeface="Times New Roman" panose="02020603050405020304" pitchFamily="18" charset="0"/>
                <a:cs typeface="Times New Roman" panose="02020603050405020304" pitchFamily="18" charset="0"/>
              </a:rPr>
              <a:t>возрастную адекватность </a:t>
            </a:r>
            <a:r>
              <a:rPr lang="ru-RU" sz="2000" dirty="0" smtClean="0">
                <a:latin typeface="Times New Roman" panose="02020603050405020304" pitchFamily="18" charset="0"/>
                <a:cs typeface="Times New Roman" panose="02020603050405020304" pitchFamily="18" charset="0"/>
              </a:rPr>
              <a:t>дошкольного образования, когда условия, требования, методы соответствуют возрасту и особенностям развития детей</a:t>
            </a:r>
          </a:p>
          <a:p>
            <a:pPr>
              <a:buFont typeface="Wingdings" panose="05000000000000000000" pitchFamily="2" charset="2"/>
              <a:buChar char="Ø"/>
            </a:pPr>
            <a:r>
              <a:rPr lang="ru-RU" sz="2000" b="1" dirty="0">
                <a:latin typeface="Times New Roman" panose="02020603050405020304" pitchFamily="18" charset="0"/>
                <a:cs typeface="Times New Roman" panose="02020603050405020304" pitchFamily="18" charset="0"/>
              </a:rPr>
              <a:t>о</a:t>
            </a:r>
            <a:r>
              <a:rPr lang="ru-RU" sz="2000" b="1" dirty="0" smtClean="0">
                <a:latin typeface="Times New Roman" panose="02020603050405020304" pitchFamily="18" charset="0"/>
                <a:cs typeface="Times New Roman" panose="02020603050405020304" pitchFamily="18" charset="0"/>
              </a:rPr>
              <a:t>рганизовывать сотрудничество ДОО с семьей</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63599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136904" cy="1301006"/>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Планируемые результаты на этапе завершения освоения ФОП ДО </a:t>
            </a:r>
            <a:r>
              <a:rPr lang="ru-RU" dirty="0" smtClean="0"/>
              <a:t>(</a:t>
            </a:r>
            <a:r>
              <a:rPr lang="ru-RU" sz="2700" dirty="0" smtClean="0">
                <a:latin typeface="Times New Roman" panose="02020603050405020304" pitchFamily="18" charset="0"/>
                <a:cs typeface="Times New Roman" panose="02020603050405020304" pitchFamily="18" charset="0"/>
              </a:rPr>
              <a:t>к концу дошкольного возраста) (п.15.4 ФОП ДО)</a:t>
            </a:r>
            <a:endParaRPr lang="ru-RU" sz="27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323528" y="1417638"/>
            <a:ext cx="8424936" cy="5323730"/>
          </a:xfrm>
        </p:spPr>
        <p:txBody>
          <a:bodyPr>
            <a:normAutofit lnSpcReduction="10000"/>
          </a:bodyPr>
          <a:lstStyle/>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результативно </a:t>
            </a:r>
            <a:r>
              <a:rPr lang="ru-RU" sz="2000" b="1" dirty="0" smtClean="0">
                <a:latin typeface="Times New Roman" panose="02020603050405020304" pitchFamily="18" charset="0"/>
                <a:cs typeface="Times New Roman" panose="02020603050405020304" pitchFamily="18" charset="0"/>
              </a:rPr>
              <a:t>выполняет</a:t>
            </a:r>
            <a:r>
              <a:rPr lang="ru-RU" sz="2000" dirty="0" smtClean="0">
                <a:latin typeface="Times New Roman" panose="02020603050405020304" pitchFamily="18" charset="0"/>
                <a:cs typeface="Times New Roman" panose="02020603050405020304" pitchFamily="18" charset="0"/>
              </a:rPr>
              <a:t> физические упражнения (общеразвивающие, основные, спортивные), </a:t>
            </a:r>
            <a:r>
              <a:rPr lang="ru-RU" sz="2000" b="1" dirty="0" smtClean="0">
                <a:latin typeface="Times New Roman" panose="02020603050405020304" pitchFamily="18" charset="0"/>
                <a:cs typeface="Times New Roman" panose="02020603050405020304" pitchFamily="18" charset="0"/>
              </a:rPr>
              <a:t>участвует</a:t>
            </a:r>
            <a:r>
              <a:rPr lang="ru-RU" sz="2000" dirty="0" smtClean="0">
                <a:latin typeface="Times New Roman" panose="02020603050405020304" pitchFamily="18" charset="0"/>
                <a:cs typeface="Times New Roman" panose="02020603050405020304" pitchFamily="18" charset="0"/>
              </a:rPr>
              <a:t> в туристических пеших прогулках, </a:t>
            </a:r>
            <a:r>
              <a:rPr lang="ru-RU" sz="2000" b="1" dirty="0" smtClean="0">
                <a:latin typeface="Times New Roman" panose="02020603050405020304" pitchFamily="18" charset="0"/>
                <a:cs typeface="Times New Roman" panose="02020603050405020304" pitchFamily="18" charset="0"/>
              </a:rPr>
              <a:t>осваивает</a:t>
            </a:r>
            <a:r>
              <a:rPr lang="ru-RU" sz="2000" dirty="0" smtClean="0">
                <a:latin typeface="Times New Roman" panose="02020603050405020304" pitchFamily="18" charset="0"/>
                <a:cs typeface="Times New Roman" panose="02020603050405020304" pitchFamily="18" charset="0"/>
              </a:rPr>
              <a:t> простейшие туристические навыки, ориентируется на местности;</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проявляет </a:t>
            </a:r>
            <a:r>
              <a:rPr lang="ru-RU" sz="2000" b="1" dirty="0" smtClean="0">
                <a:latin typeface="Times New Roman" panose="02020603050405020304" pitchFamily="18" charset="0"/>
                <a:cs typeface="Times New Roman" panose="02020603050405020304" pitchFamily="18" charset="0"/>
              </a:rPr>
              <a:t>элементы</a:t>
            </a:r>
            <a:r>
              <a:rPr lang="ru-RU" sz="2000" dirty="0" smtClean="0">
                <a:latin typeface="Times New Roman" panose="02020603050405020304" pitchFamily="18" charset="0"/>
                <a:cs typeface="Times New Roman" panose="02020603050405020304" pitchFamily="18" charset="0"/>
              </a:rPr>
              <a:t> творчества и двигательной деятельности;</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проявляет нравственно-волевые качества, </a:t>
            </a:r>
            <a:r>
              <a:rPr lang="ru-RU" sz="2000" b="1" dirty="0" smtClean="0">
                <a:latin typeface="Times New Roman" panose="02020603050405020304" pitchFamily="18" charset="0"/>
                <a:cs typeface="Times New Roman" panose="02020603050405020304" pitchFamily="18" charset="0"/>
              </a:rPr>
              <a:t>самоконтроль</a:t>
            </a:r>
            <a:r>
              <a:rPr lang="ru-RU" sz="2000" dirty="0" smtClean="0">
                <a:latin typeface="Times New Roman" panose="02020603050405020304" pitchFamily="18" charset="0"/>
                <a:cs typeface="Times New Roman" panose="02020603050405020304" pitchFamily="18" charset="0"/>
              </a:rPr>
              <a:t> и может осуществлять </a:t>
            </a:r>
            <a:r>
              <a:rPr lang="ru-RU" sz="2000" b="1" dirty="0" smtClean="0">
                <a:latin typeface="Times New Roman" panose="02020603050405020304" pitchFamily="18" charset="0"/>
                <a:cs typeface="Times New Roman" panose="02020603050405020304" pitchFamily="18" charset="0"/>
              </a:rPr>
              <a:t>анализ</a:t>
            </a:r>
            <a:r>
              <a:rPr lang="ru-RU" sz="2000" dirty="0" smtClean="0">
                <a:latin typeface="Times New Roman" panose="02020603050405020304" pitchFamily="18" charset="0"/>
                <a:cs typeface="Times New Roman" panose="02020603050405020304" pitchFamily="18" charset="0"/>
              </a:rPr>
              <a:t> своей двигательной </a:t>
            </a:r>
            <a:r>
              <a:rPr lang="ru-RU" sz="2000" b="1" dirty="0" smtClean="0">
                <a:latin typeface="Times New Roman" panose="02020603050405020304" pitchFamily="18" charset="0"/>
                <a:cs typeface="Times New Roman" panose="02020603050405020304" pitchFamily="18" charset="0"/>
              </a:rPr>
              <a:t>деятельности</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проявляет </a:t>
            </a:r>
            <a:r>
              <a:rPr lang="ru-RU" sz="2000" b="1" dirty="0" smtClean="0">
                <a:latin typeface="Times New Roman" panose="02020603050405020304" pitchFamily="18" charset="0"/>
                <a:cs typeface="Times New Roman" panose="02020603050405020304" pitchFamily="18" charset="0"/>
              </a:rPr>
              <a:t>духовно - нравственные качества и основы патриотизма</a:t>
            </a:r>
            <a:r>
              <a:rPr lang="ru-RU" sz="2000" dirty="0" smtClean="0">
                <a:latin typeface="Times New Roman" panose="02020603050405020304" pitchFamily="18" charset="0"/>
                <a:cs typeface="Times New Roman" panose="02020603050405020304" pitchFamily="18" charset="0"/>
              </a:rPr>
              <a:t> в ходе занятий физической культурой и ознакомлением с достижениями российского спорта;</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способен понимать свои переживания </a:t>
            </a:r>
            <a:r>
              <a:rPr lang="ru-RU" sz="2000" dirty="0" smtClean="0">
                <a:latin typeface="Times New Roman" panose="02020603050405020304" pitchFamily="18" charset="0"/>
                <a:cs typeface="Times New Roman" panose="02020603050405020304" pitchFamily="18" charset="0"/>
              </a:rPr>
              <a:t>и </a:t>
            </a:r>
            <a:r>
              <a:rPr lang="ru-RU" sz="2000" b="1" dirty="0" smtClean="0">
                <a:latin typeface="Times New Roman" panose="02020603050405020304" pitchFamily="18" charset="0"/>
                <a:cs typeface="Times New Roman" panose="02020603050405020304" pitchFamily="18" charset="0"/>
              </a:rPr>
              <a:t>причины их возникновения</a:t>
            </a:r>
            <a:r>
              <a:rPr lang="ru-RU" sz="2000" dirty="0" smtClean="0">
                <a:latin typeface="Times New Roman" panose="02020603050405020304" pitchFamily="18" charset="0"/>
                <a:cs typeface="Times New Roman" panose="02020603050405020304" pitchFamily="18" charset="0"/>
              </a:rPr>
              <a:t>, регулировать свое поведение и осуществлять выбор социально одобряемых действий в конкретных ситуациях, обосновывать свои ценностные ориентации;</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стремиться сохранять </a:t>
            </a:r>
            <a:r>
              <a:rPr lang="ru-RU" sz="2000" dirty="0" smtClean="0">
                <a:latin typeface="Times New Roman" panose="02020603050405020304" pitchFamily="18" charset="0"/>
                <a:cs typeface="Times New Roman" panose="02020603050405020304" pitchFamily="18" charset="0"/>
              </a:rPr>
              <a:t>позитивную самооценку;</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у</a:t>
            </a:r>
            <a:r>
              <a:rPr lang="ru-RU" sz="2000" dirty="0" smtClean="0">
                <a:latin typeface="Times New Roman" panose="02020603050405020304" pitchFamily="18" charset="0"/>
                <a:cs typeface="Times New Roman" panose="02020603050405020304" pitchFamily="18" charset="0"/>
              </a:rPr>
              <a:t> ребенка </a:t>
            </a:r>
            <a:r>
              <a:rPr lang="ru-RU" sz="2000" b="1" dirty="0" smtClean="0">
                <a:latin typeface="Times New Roman" panose="02020603050405020304" pitchFamily="18" charset="0"/>
                <a:cs typeface="Times New Roman" panose="02020603050405020304" pitchFamily="18" charset="0"/>
              </a:rPr>
              <a:t>выражено стремление </a:t>
            </a:r>
            <a:r>
              <a:rPr lang="ru-RU" sz="2000" dirty="0" smtClean="0">
                <a:latin typeface="Times New Roman" panose="02020603050405020304" pitchFamily="18" charset="0"/>
                <a:cs typeface="Times New Roman" panose="02020603050405020304" pitchFamily="18" charset="0"/>
              </a:rPr>
              <a:t>заниматься социально-значимой деятельностью</a:t>
            </a:r>
          </a:p>
          <a:p>
            <a:pPr>
              <a:buFont typeface="Wingdings" panose="05000000000000000000" pitchFamily="2" charset="2"/>
              <a:buChar char="v"/>
            </a:pPr>
            <a:endParaRPr lang="ru-RU"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smtClean="0"/>
          </a:p>
          <a:p>
            <a:pPr>
              <a:buFont typeface="Wingdings" panose="05000000000000000000" pitchFamily="2" charset="2"/>
              <a:buChar char="v"/>
            </a:pPr>
            <a:endParaRPr lang="ru-RU" dirty="0"/>
          </a:p>
        </p:txBody>
      </p:sp>
    </p:spTree>
    <p:extLst>
      <p:ext uri="{BB962C8B-B14F-4D97-AF65-F5344CB8AC3E}">
        <p14:creationId xmlns:p14="http://schemas.microsoft.com/office/powerpoint/2010/main" val="24310369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4624"/>
            <a:ext cx="8424936" cy="6696744"/>
          </a:xfrm>
        </p:spPr>
        <p:txBody>
          <a:bodyPr>
            <a:normAutofit/>
          </a:bodyPr>
          <a:lstStyle/>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способен откликаться </a:t>
            </a:r>
            <a:r>
              <a:rPr lang="ru-RU" sz="2000" dirty="0" smtClean="0">
                <a:latin typeface="Times New Roman" panose="02020603050405020304" pitchFamily="18" charset="0"/>
                <a:cs typeface="Times New Roman" panose="02020603050405020304" pitchFamily="18" charset="0"/>
              </a:rPr>
              <a:t>на эмоции близких людей, проявлять эмпатию (сочувствие, сопереживание, содействие);</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способен к осуществлению социальной навигации </a:t>
            </a:r>
            <a:r>
              <a:rPr lang="ru-RU" sz="2000" dirty="0" smtClean="0">
                <a:latin typeface="Times New Roman" panose="02020603050405020304" pitchFamily="18" charset="0"/>
                <a:cs typeface="Times New Roman" panose="02020603050405020304" pitchFamily="18" charset="0"/>
              </a:rPr>
              <a:t>как ориентации в социуме и соблюдению правил безопасности в реальном и цифровом взаимодействии;</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имеет </a:t>
            </a:r>
            <a:r>
              <a:rPr lang="ru-RU" sz="2000" b="1" dirty="0" smtClean="0">
                <a:latin typeface="Times New Roman" panose="02020603050405020304" pitchFamily="18" charset="0"/>
                <a:cs typeface="Times New Roman" panose="02020603050405020304" pitchFamily="18" charset="0"/>
              </a:rPr>
              <a:t>представление о жизни людей в России</a:t>
            </a:r>
            <a:r>
              <a:rPr lang="ru-RU" sz="2000" dirty="0" smtClean="0">
                <a:latin typeface="Times New Roman" panose="02020603050405020304" pitchFamily="18" charset="0"/>
                <a:cs typeface="Times New Roman" panose="02020603050405020304" pitchFamily="18" charset="0"/>
              </a:rPr>
              <a:t>, имеет некоторые представления о важных исторических событиях Отечества;</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и</a:t>
            </a:r>
            <a:r>
              <a:rPr lang="ru-RU" sz="2000" dirty="0" smtClean="0">
                <a:latin typeface="Times New Roman" panose="02020603050405020304" pitchFamily="18" charset="0"/>
                <a:cs typeface="Times New Roman" panose="02020603050405020304" pitchFamily="18" charset="0"/>
              </a:rPr>
              <a:t>меет представление о </a:t>
            </a:r>
            <a:r>
              <a:rPr lang="ru-RU" sz="2000" b="1" dirty="0" smtClean="0">
                <a:latin typeface="Times New Roman" panose="02020603050405020304" pitchFamily="18" charset="0"/>
                <a:cs typeface="Times New Roman" panose="02020603050405020304" pitchFamily="18" charset="0"/>
              </a:rPr>
              <a:t>многообразии стран и народов мира</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выражает интерес </a:t>
            </a:r>
            <a:r>
              <a:rPr lang="ru-RU" sz="2000" dirty="0" smtClean="0">
                <a:latin typeface="Times New Roman" panose="02020603050405020304" pitchFamily="18" charset="0"/>
                <a:cs typeface="Times New Roman" panose="02020603050405020304" pitchFamily="18" charset="0"/>
              </a:rPr>
              <a:t>к культурным традициям народа в процессе знакомства с различными видами и жанрами искусства;</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бладает </a:t>
            </a:r>
            <a:r>
              <a:rPr lang="ru-RU" sz="2000" b="1" dirty="0" smtClean="0">
                <a:latin typeface="Times New Roman" panose="02020603050405020304" pitchFamily="18" charset="0"/>
                <a:cs typeface="Times New Roman" panose="02020603050405020304" pitchFamily="18" charset="0"/>
              </a:rPr>
              <a:t>начальными знаниями </a:t>
            </a:r>
            <a:r>
              <a:rPr lang="ru-RU" sz="2000" dirty="0" smtClean="0">
                <a:latin typeface="Times New Roman" panose="02020603050405020304" pitchFamily="18" charset="0"/>
                <a:cs typeface="Times New Roman" panose="02020603050405020304" pitchFamily="18" charset="0"/>
              </a:rPr>
              <a:t>об искусстве; </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способен планировать </a:t>
            </a:r>
            <a:r>
              <a:rPr lang="ru-RU" sz="2000" dirty="0" smtClean="0">
                <a:latin typeface="Times New Roman" panose="02020603050405020304" pitchFamily="18" charset="0"/>
                <a:cs typeface="Times New Roman" panose="02020603050405020304" pitchFamily="18" charset="0"/>
              </a:rPr>
              <a:t>свои действия, направленные на достижение конкретной цели;</a:t>
            </a:r>
          </a:p>
          <a:p>
            <a:pPr>
              <a:buFont typeface="Wingdings" panose="05000000000000000000" pitchFamily="2" charset="2"/>
              <a:buChar char="v"/>
            </a:pPr>
            <a:r>
              <a:rPr lang="ru-RU" sz="2000" b="1" dirty="0">
                <a:latin typeface="Times New Roman" panose="02020603050405020304" pitchFamily="18" charset="0"/>
                <a:cs typeface="Times New Roman" panose="02020603050405020304" pitchFamily="18" charset="0"/>
              </a:rPr>
              <a:t>д</a:t>
            </a:r>
            <a:r>
              <a:rPr lang="ru-RU" sz="2000" b="1" dirty="0" smtClean="0">
                <a:latin typeface="Times New Roman" panose="02020603050405020304" pitchFamily="18" charset="0"/>
                <a:cs typeface="Times New Roman" panose="02020603050405020304" pitchFamily="18" charset="0"/>
              </a:rPr>
              <a:t>емонстрирует сформированные предпосылки </a:t>
            </a:r>
            <a:r>
              <a:rPr lang="ru-RU" sz="2000" dirty="0" smtClean="0">
                <a:latin typeface="Times New Roman" panose="02020603050405020304" pitchFamily="18" charset="0"/>
                <a:cs typeface="Times New Roman" panose="02020603050405020304" pitchFamily="18" charset="0"/>
              </a:rPr>
              <a:t>к учебной деятельности и элементы готовности к школьному обучению;</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обладает начальными знаниями </a:t>
            </a:r>
            <a:r>
              <a:rPr lang="ru-RU" sz="2000" dirty="0" smtClean="0">
                <a:latin typeface="Times New Roman" panose="02020603050405020304" pitchFamily="18" charset="0"/>
                <a:cs typeface="Times New Roman" panose="02020603050405020304" pitchFamily="18" charset="0"/>
              </a:rPr>
              <a:t>о природном и социальном мире в котором он живет: элементарными представлениями из области естествознания, математики, истории, искусства и спорта, информатики и инженерии и т.п.;</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357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6632"/>
            <a:ext cx="8496944" cy="6357320"/>
          </a:xfrm>
        </p:spPr>
        <p:txBody>
          <a:bodyPr>
            <a:normAutofit/>
          </a:bodyPr>
          <a:lstStyle/>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a:t>
            </a:r>
            <a:r>
              <a:rPr lang="ru-RU" sz="2000" b="1" dirty="0" smtClean="0">
                <a:latin typeface="Times New Roman" panose="02020603050405020304" pitchFamily="18" charset="0"/>
                <a:cs typeface="Times New Roman" panose="02020603050405020304" pitchFamily="18" charset="0"/>
              </a:rPr>
              <a:t>проявляет любознательность</a:t>
            </a:r>
            <a:r>
              <a:rPr lang="ru-RU" sz="2000" dirty="0" smtClean="0">
                <a:latin typeface="Times New Roman" panose="02020603050405020304" pitchFamily="18" charset="0"/>
                <a:cs typeface="Times New Roman" panose="02020603050405020304" pitchFamily="18" charset="0"/>
              </a:rPr>
              <a:t>, активно задает вопросы взрослым и сверстникам; </a:t>
            </a:r>
            <a:r>
              <a:rPr lang="ru-RU" sz="2000" b="1" dirty="0" smtClean="0">
                <a:latin typeface="Times New Roman" panose="02020603050405020304" pitchFamily="18" charset="0"/>
                <a:cs typeface="Times New Roman" panose="02020603050405020304" pitchFamily="18" charset="0"/>
              </a:rPr>
              <a:t>интересуется субъективно новым и неизвестным в окружающем мире</a:t>
            </a:r>
            <a:r>
              <a:rPr lang="ru-RU" sz="2000" dirty="0" smtClean="0">
                <a:latin typeface="Times New Roman" panose="02020603050405020304" pitchFamily="18" charset="0"/>
                <a:cs typeface="Times New Roman" panose="02020603050405020304" pitchFamily="18" charset="0"/>
              </a:rPr>
              <a:t>; способен </a:t>
            </a:r>
            <a:r>
              <a:rPr lang="ru-RU" sz="2000" b="1" dirty="0" smtClean="0">
                <a:latin typeface="Times New Roman" panose="02020603050405020304" pitchFamily="18" charset="0"/>
                <a:cs typeface="Times New Roman" panose="02020603050405020304" pitchFamily="18" charset="0"/>
              </a:rPr>
              <a:t>самостоятельно придумывать</a:t>
            </a:r>
            <a:r>
              <a:rPr lang="ru-RU" sz="2000" dirty="0" smtClean="0">
                <a:latin typeface="Times New Roman" panose="02020603050405020304" pitchFamily="18" charset="0"/>
                <a:cs typeface="Times New Roman" panose="02020603050405020304" pitchFamily="18" charset="0"/>
              </a:rPr>
              <a:t> объяснения явлениям природы и поступкам людей; </a:t>
            </a:r>
            <a:r>
              <a:rPr lang="ru-RU" sz="2000" b="1" dirty="0" smtClean="0">
                <a:latin typeface="Times New Roman" panose="02020603050405020304" pitchFamily="18" charset="0"/>
                <a:cs typeface="Times New Roman" panose="02020603050405020304" pitchFamily="18" charset="0"/>
              </a:rPr>
              <a:t>склонен</a:t>
            </a:r>
            <a:r>
              <a:rPr lang="ru-RU" sz="2000" dirty="0" smtClean="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наблюдать, экспериментировать</a:t>
            </a:r>
            <a:r>
              <a:rPr lang="ru-RU" sz="2000" dirty="0" smtClean="0">
                <a:latin typeface="Times New Roman" panose="02020603050405020304" pitchFamily="18" charset="0"/>
                <a:cs typeface="Times New Roman" panose="02020603050405020304" pitchFamily="18" charset="0"/>
              </a:rPr>
              <a:t>; строить смысловую картину окружающей реальности, использует основные культурные способы деятельности;</a:t>
            </a:r>
          </a:p>
          <a:p>
            <a:pPr>
              <a:buFont typeface="Wingdings" panose="05000000000000000000" pitchFamily="2" charset="2"/>
              <a:buChar char="v"/>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ебенок имеет </a:t>
            </a:r>
            <a:r>
              <a:rPr lang="ru-RU" sz="2000" b="1" dirty="0" smtClean="0">
                <a:latin typeface="Times New Roman" panose="02020603050405020304" pitchFamily="18" charset="0"/>
                <a:cs typeface="Times New Roman" panose="02020603050405020304" pitchFamily="18" charset="0"/>
              </a:rPr>
              <a:t>разнообразные познавательные умения</a:t>
            </a:r>
            <a:r>
              <a:rPr lang="ru-RU" sz="2000" dirty="0" smtClean="0">
                <a:latin typeface="Times New Roman" panose="02020603050405020304" pitchFamily="18" charset="0"/>
                <a:cs typeface="Times New Roman" panose="02020603050405020304" pitchFamily="18" charset="0"/>
              </a:rPr>
              <a:t>: определяет противоречия, формирует задачу исследования, использует разные способы и средства проверки предположений: сравнение с эталонами, классификацию, систематизацию, некоторые цифровые средства и др.</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789040"/>
            <a:ext cx="2725837" cy="2469718"/>
          </a:xfrm>
          <a:prstGeom prst="rect">
            <a:avLst/>
          </a:prstGeom>
        </p:spPr>
      </p:pic>
    </p:spTree>
    <p:extLst>
      <p:ext uri="{BB962C8B-B14F-4D97-AF65-F5344CB8AC3E}">
        <p14:creationId xmlns:p14="http://schemas.microsoft.com/office/powerpoint/2010/main" val="3836179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075240" cy="576064"/>
          </a:xfrm>
        </p:spPr>
        <p:txBody>
          <a:bodyPr anchor="t">
            <a:normAutofit fontScale="90000"/>
          </a:bodyPr>
          <a:lstStyle/>
          <a:p>
            <a:r>
              <a:rPr lang="ru-RU" sz="3300" b="1" dirty="0" smtClean="0">
                <a:latin typeface="Times New Roman" panose="02020603050405020304" pitchFamily="18" charset="0"/>
                <a:cs typeface="Times New Roman" panose="02020603050405020304" pitchFamily="18" charset="0"/>
              </a:rPr>
              <a:t>Педагогическая диагностика </a:t>
            </a:r>
            <a:r>
              <a:rPr lang="ru-RU" dirty="0" smtClean="0">
                <a:latin typeface="Times New Roman" panose="02020603050405020304" pitchFamily="18" charset="0"/>
                <a:cs typeface="Times New Roman" panose="02020603050405020304" pitchFamily="18" charset="0"/>
              </a:rPr>
              <a:t>(</a:t>
            </a:r>
            <a:r>
              <a:rPr lang="ru-RU" sz="2700" dirty="0" smtClean="0">
                <a:latin typeface="Times New Roman" panose="02020603050405020304" pitchFamily="18" charset="0"/>
                <a:cs typeface="Times New Roman" panose="02020603050405020304" pitchFamily="18" charset="0"/>
              </a:rPr>
              <a:t>п.16 ФОП</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0" y="764704"/>
            <a:ext cx="8280920" cy="5688632"/>
          </a:xfrm>
        </p:spPr>
        <p:txBody>
          <a:bodyPr/>
          <a:lstStyle/>
          <a:p>
            <a:pPr marL="0" indent="0">
              <a:buNone/>
            </a:pPr>
            <a:r>
              <a:rPr lang="ru-RU" sz="2000" dirty="0" smtClean="0">
                <a:latin typeface="Times New Roman" panose="02020603050405020304" pitchFamily="18" charset="0"/>
                <a:cs typeface="Times New Roman" panose="02020603050405020304" pitchFamily="18" charset="0"/>
              </a:rPr>
              <a:t>п. 16.1  Педагогическая диагностика достижений планируемых результатов направлена на изучение деятельностных умений ребенка, его интересов, предпочтений, склонностей, личностных способностей, способов взаимодействия с взрослыми и сверстниками</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16.2  Цели педагогической диагностики, а также особенности ее проведения определяются требованиями ФГОС ДО. При реализации программы может проводиться оценка индивидуального развития детей, которая осуществляется педагогом в рамках педагогической диагностики (п. 3.2.3 ФГОС ДО)</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16.5  Периодичность проведения педагогической диагностики определяется ДОО. Оптимальным является ее проведение на начальном этапе освоения ребенком образовательной программы в зависимости от времени его поступления в дошкольную группу (стартовая диагностика) и на завершающем этапе освоения программы его возрастной группой (заключительная, финальная диагностика)</a:t>
            </a:r>
          </a:p>
          <a:p>
            <a:pPr marL="0" indent="0">
              <a:buNone/>
            </a:pPr>
            <a:endParaRPr lang="ru-RU" dirty="0"/>
          </a:p>
        </p:txBody>
      </p:sp>
    </p:spTree>
    <p:extLst>
      <p:ext uri="{BB962C8B-B14F-4D97-AF65-F5344CB8AC3E}">
        <p14:creationId xmlns:p14="http://schemas.microsoft.com/office/powerpoint/2010/main" val="3439217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19256" cy="648072"/>
          </a:xfrm>
        </p:spPr>
        <p:txBody>
          <a:bodyPr anchor="t">
            <a:normAutofit/>
          </a:bodyPr>
          <a:lstStyle/>
          <a:p>
            <a:r>
              <a:rPr lang="ru-RU" sz="3200" b="1" dirty="0">
                <a:latin typeface="Times New Roman" panose="02020603050405020304" pitchFamily="18" charset="0"/>
                <a:cs typeface="Times New Roman" panose="02020603050405020304" pitchFamily="18" charset="0"/>
              </a:rPr>
              <a:t>Педагогическая диагностика </a:t>
            </a:r>
            <a:r>
              <a:rPr lang="ru-RU"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п.16 ФОП</a:t>
            </a:r>
            <a:r>
              <a:rPr lang="ru-RU" dirty="0">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sz="quarter" idx="1"/>
          </p:nvPr>
        </p:nvSpPr>
        <p:spPr>
          <a:xfrm>
            <a:off x="179512" y="764704"/>
            <a:ext cx="8352928" cy="5709248"/>
          </a:xfrm>
        </p:spPr>
        <p:txBody>
          <a:bodyPr>
            <a:normAutofit/>
          </a:bodyPr>
          <a:lstStyle/>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16.6  Педагогическая диагностика индивидуального развития детей </a:t>
            </a:r>
            <a:r>
              <a:rPr lang="ru-RU" sz="2000" b="1" dirty="0" smtClean="0">
                <a:latin typeface="Times New Roman" panose="02020603050405020304" pitchFamily="18" charset="0"/>
                <a:cs typeface="Times New Roman" panose="02020603050405020304" pitchFamily="18" charset="0"/>
              </a:rPr>
              <a:t>проводится педагогом в произвольной форме </a:t>
            </a:r>
            <a:r>
              <a:rPr lang="ru-RU" sz="2000" dirty="0" smtClean="0">
                <a:latin typeface="Times New Roman" panose="02020603050405020304" pitchFamily="18" charset="0"/>
                <a:cs typeface="Times New Roman" panose="02020603050405020304" pitchFamily="18" charset="0"/>
              </a:rPr>
              <a:t>на основе малоформализованных  </a:t>
            </a:r>
            <a:r>
              <a:rPr lang="ru-RU" sz="2000" b="1" dirty="0" smtClean="0">
                <a:latin typeface="Times New Roman" panose="02020603050405020304" pitchFamily="18" charset="0"/>
                <a:cs typeface="Times New Roman" panose="02020603050405020304" pitchFamily="18" charset="0"/>
              </a:rPr>
              <a:t>диагностических методов</a:t>
            </a:r>
            <a:r>
              <a:rPr lang="ru-RU" sz="2000" dirty="0" smtClean="0">
                <a:latin typeface="Times New Roman" panose="02020603050405020304" pitchFamily="18" charset="0"/>
                <a:cs typeface="Times New Roman" panose="02020603050405020304" pitchFamily="18" charset="0"/>
              </a:rPr>
              <a:t>: наблюдения, бесед с детьми, анализа продуктов детской деятельности (рисунков, работ по лепке, аппликации, построек, поделок и т.п.), специальных диагностических ситуаций. При необходимости педагог </a:t>
            </a:r>
            <a:r>
              <a:rPr lang="ru-RU" sz="2000" b="1" dirty="0" smtClean="0">
                <a:latin typeface="Times New Roman" panose="02020603050405020304" pitchFamily="18" charset="0"/>
                <a:cs typeface="Times New Roman" panose="02020603050405020304" pitchFamily="18" charset="0"/>
              </a:rPr>
              <a:t>может использовать специальные методики диагностики</a:t>
            </a:r>
            <a:r>
              <a:rPr lang="ru-RU" sz="2000" dirty="0" smtClean="0">
                <a:latin typeface="Times New Roman" panose="02020603050405020304" pitchFamily="18" charset="0"/>
                <a:cs typeface="Times New Roman" panose="02020603050405020304" pitchFamily="18" charset="0"/>
              </a:rPr>
              <a:t> физического, коммуникативного, познавательного, речевого, художественно-эстетического развития</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16.7  Основным методом педагогической диагностики является </a:t>
            </a:r>
            <a:r>
              <a:rPr lang="ru-RU" sz="2000" b="1" dirty="0" smtClean="0">
                <a:latin typeface="Times New Roman" panose="02020603050405020304" pitchFamily="18" charset="0"/>
                <a:cs typeface="Times New Roman" panose="02020603050405020304" pitchFamily="18" charset="0"/>
              </a:rPr>
              <a:t>наблюдение.</a:t>
            </a:r>
            <a:r>
              <a:rPr lang="ru-RU" sz="2000" dirty="0" smtClean="0">
                <a:latin typeface="Times New Roman" panose="02020603050405020304" pitchFamily="18" charset="0"/>
                <a:cs typeface="Times New Roman" panose="02020603050405020304" pitchFamily="18" charset="0"/>
              </a:rPr>
              <a:t> </a:t>
            </a:r>
          </a:p>
          <a:p>
            <a:pPr marL="0" indent="0">
              <a:buNone/>
            </a:pPr>
            <a:r>
              <a:rPr lang="ru-RU" sz="2000" dirty="0" smtClean="0">
                <a:latin typeface="Times New Roman" panose="02020603050405020304" pitchFamily="18" charset="0"/>
                <a:cs typeface="Times New Roman" panose="02020603050405020304" pitchFamily="18" charset="0"/>
              </a:rPr>
              <a:t>&lt;…&gt; </a:t>
            </a:r>
            <a:r>
              <a:rPr lang="ru-RU" sz="2000" b="1" dirty="0" smtClean="0">
                <a:latin typeface="Times New Roman" panose="02020603050405020304" pitchFamily="18" charset="0"/>
                <a:cs typeface="Times New Roman" panose="02020603050405020304" pitchFamily="18" charset="0"/>
              </a:rPr>
              <a:t>Результаты</a:t>
            </a:r>
            <a:r>
              <a:rPr lang="ru-RU" sz="2000" dirty="0" smtClean="0">
                <a:latin typeface="Times New Roman" panose="02020603050405020304" pitchFamily="18" charset="0"/>
                <a:cs typeface="Times New Roman" panose="02020603050405020304" pitchFamily="18" charset="0"/>
              </a:rPr>
              <a:t> наблюдения </a:t>
            </a:r>
            <a:r>
              <a:rPr lang="ru-RU" sz="2000" b="1" dirty="0" smtClean="0">
                <a:latin typeface="Times New Roman" panose="02020603050405020304" pitchFamily="18" charset="0"/>
                <a:cs typeface="Times New Roman" panose="02020603050405020304" pitchFamily="18" charset="0"/>
              </a:rPr>
              <a:t>фиксируются</a:t>
            </a:r>
            <a:r>
              <a:rPr lang="ru-RU" sz="2000" dirty="0" smtClean="0">
                <a:latin typeface="Times New Roman" panose="02020603050405020304" pitchFamily="18" charset="0"/>
                <a:cs typeface="Times New Roman" panose="02020603050405020304" pitchFamily="18" charset="0"/>
              </a:rPr>
              <a:t>, способ и форму их регистрации педагог выбирает самостоятельно. Оптимальной формой фиксации результатов наблюдения может являться </a:t>
            </a:r>
            <a:r>
              <a:rPr lang="ru-RU" sz="2000" b="1" dirty="0" smtClean="0">
                <a:latin typeface="Times New Roman" panose="02020603050405020304" pitchFamily="18" charset="0"/>
                <a:cs typeface="Times New Roman" panose="02020603050405020304" pitchFamily="18" charset="0"/>
              </a:rPr>
              <a:t>карта развития ребенка</a:t>
            </a:r>
            <a:r>
              <a:rPr lang="ru-RU" sz="2000" dirty="0" smtClean="0">
                <a:latin typeface="Times New Roman" panose="02020603050405020304" pitchFamily="18" charset="0"/>
                <a:cs typeface="Times New Roman" panose="02020603050405020304" pitchFamily="18" charset="0"/>
              </a:rPr>
              <a:t>. Педагог может составить ее самостоятельно, отразив показатели возрастного развития ребенка и критерии их оценивания.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7469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80920" cy="864096"/>
          </a:xfrm>
        </p:spPr>
        <p:txBody>
          <a:bodyPr>
            <a:normAutofit fontScale="90000"/>
          </a:bodyPr>
          <a:lstStyle/>
          <a:p>
            <a:pPr algn="ctr"/>
            <a:r>
              <a:rPr lang="ru-RU" b="1" dirty="0" smtClean="0">
                <a:latin typeface="Times New Roman" panose="02020603050405020304" pitchFamily="18" charset="0"/>
                <a:cs typeface="Times New Roman" panose="02020603050405020304" pitchFamily="18" charset="0"/>
              </a:rPr>
              <a:t>Варианты фиксации педагогической диагностики</a:t>
            </a:r>
            <a:endParaRPr lang="ru-RU" b="1"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23528" y="981074"/>
            <a:ext cx="8280920" cy="5688285"/>
          </a:xfrm>
        </p:spPr>
      </p:pic>
    </p:spTree>
    <p:extLst>
      <p:ext uri="{BB962C8B-B14F-4D97-AF65-F5344CB8AC3E}">
        <p14:creationId xmlns:p14="http://schemas.microsoft.com/office/powerpoint/2010/main" val="2707844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352928" cy="1642194"/>
          </a:xfrm>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Структура содержательного раздела ФОП ДО</a:t>
            </a:r>
            <a:endParaRPr lang="ru-RU" sz="3600" b="1" dirty="0">
              <a:latin typeface="Times New Roman" panose="02020603050405020304" pitchFamily="18" charset="0"/>
              <a:cs typeface="Times New Roman" panose="02020603050405020304" pitchFamily="18" charset="0"/>
            </a:endParaRPr>
          </a:p>
        </p:txBody>
      </p:sp>
      <p:pic>
        <p:nvPicPr>
          <p:cNvPr id="4" name="Picture 2" descr="C:\Documents and Settings\new\Рабочий стол\1674397730_grizly-club-p-bloknot-i-ruchka-klipart-2.png"/>
          <p:cNvPicPr>
            <a:picLocks noChangeAspect="1" noChangeArrowheads="1"/>
          </p:cNvPicPr>
          <p:nvPr/>
        </p:nvPicPr>
        <p:blipFill>
          <a:blip r:embed="rId2"/>
          <a:srcRect/>
          <a:stretch>
            <a:fillRect/>
          </a:stretch>
        </p:blipFill>
        <p:spPr bwMode="auto">
          <a:xfrm>
            <a:off x="3146082" y="2636912"/>
            <a:ext cx="2866077" cy="3034670"/>
          </a:xfrm>
          <a:prstGeom prst="rect">
            <a:avLst/>
          </a:prstGeom>
          <a:noFill/>
        </p:spPr>
      </p:pic>
    </p:spTree>
    <p:extLst>
      <p:ext uri="{BB962C8B-B14F-4D97-AF65-F5344CB8AC3E}">
        <p14:creationId xmlns:p14="http://schemas.microsoft.com/office/powerpoint/2010/main" val="69769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1439850"/>
          </a:xfrm>
        </p:spPr>
        <p:txBody>
          <a:bodyPr>
            <a:normAutofit/>
          </a:bodyPr>
          <a:lstStyle/>
          <a:p>
            <a:pPr algn="ctr"/>
            <a:r>
              <a:rPr lang="ru-RU" b="1" dirty="0" smtClean="0">
                <a:latin typeface="Times New Roman" pitchFamily="18" charset="0"/>
                <a:cs typeface="Times New Roman" pitchFamily="18" charset="0"/>
              </a:rPr>
              <a:t>Федеральный закон</a:t>
            </a:r>
            <a:br>
              <a:rPr lang="ru-RU" b="1" dirty="0" smtClean="0">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от 24.09.2022 № 371 – ФЗ</a:t>
            </a:r>
            <a:br>
              <a:rPr lang="ru-RU" b="1" dirty="0" smtClean="0">
                <a:solidFill>
                  <a:srgbClr val="FF0000"/>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(п.10</a:t>
            </a:r>
            <a:r>
              <a:rPr lang="ru-RU" sz="2200" dirty="0" smtClean="0">
                <a:latin typeface="Times New Roman" pitchFamily="18" charset="0"/>
                <a:cs typeface="Times New Roman" pitchFamily="18" charset="0"/>
              </a:rPr>
              <a:t>¹</a:t>
            </a:r>
            <a:r>
              <a:rPr lang="ru-RU" sz="2200" dirty="0" smtClean="0">
                <a:solidFill>
                  <a:schemeClr val="tx1"/>
                </a:solidFill>
                <a:latin typeface="Times New Roman" pitchFamily="18" charset="0"/>
                <a:cs typeface="Times New Roman" pitchFamily="18" charset="0"/>
              </a:rPr>
              <a:t> введен ФЗ)</a:t>
            </a:r>
            <a:endParaRPr lang="ru-RU" sz="2200" dirty="0">
              <a:solidFill>
                <a:schemeClr val="tx1"/>
              </a:solidFill>
            </a:endParaRPr>
          </a:p>
        </p:txBody>
      </p:sp>
      <p:sp>
        <p:nvSpPr>
          <p:cNvPr id="3" name="Содержимое 2"/>
          <p:cNvSpPr>
            <a:spLocks noGrp="1"/>
          </p:cNvSpPr>
          <p:nvPr>
            <p:ph sz="quarter" idx="1"/>
          </p:nvPr>
        </p:nvSpPr>
        <p:spPr>
          <a:xfrm>
            <a:off x="357158" y="2143116"/>
            <a:ext cx="8072494" cy="4572032"/>
          </a:xfrm>
        </p:spPr>
        <p:txBody>
          <a:bodyPr>
            <a:normAutofit/>
          </a:bodyPr>
          <a:lstStyle/>
          <a:p>
            <a:pPr>
              <a:buNone/>
            </a:pPr>
            <a:r>
              <a:rPr lang="ru-RU" dirty="0" smtClean="0">
                <a:latin typeface="Times New Roman" pitchFamily="18" charset="0"/>
                <a:cs typeface="Times New Roman" pitchFamily="18" charset="0"/>
              </a:rPr>
              <a:t>10¹ </a:t>
            </a:r>
            <a:r>
              <a:rPr lang="ru-RU" b="1" dirty="0" smtClean="0">
                <a:latin typeface="Times New Roman" pitchFamily="18" charset="0"/>
                <a:cs typeface="Times New Roman" pitchFamily="18" charset="0"/>
              </a:rPr>
              <a:t>Федеральная основная общеобразовательная программа </a:t>
            </a:r>
            <a:r>
              <a:rPr lang="ru-RU" dirty="0" smtClean="0">
                <a:latin typeface="Times New Roman" pitchFamily="18" charset="0"/>
                <a:cs typeface="Times New Roman" pitchFamily="18" charset="0"/>
              </a:rPr>
              <a:t>–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a:t>
            </a:r>
            <a:r>
              <a:rPr lang="ru-RU" b="1" dirty="0" smtClean="0">
                <a:solidFill>
                  <a:srgbClr val="FF0000"/>
                </a:solidFill>
                <a:latin typeface="Times New Roman" pitchFamily="18" charset="0"/>
                <a:cs typeface="Times New Roman" pitchFamily="18" charset="0"/>
              </a:rPr>
              <a:t>базовые объем и содержание </a:t>
            </a:r>
            <a:r>
              <a:rPr lang="ru-RU" dirty="0" smtClean="0">
                <a:latin typeface="Times New Roman" pitchFamily="18" charset="0"/>
                <a:cs typeface="Times New Roman" pitchFamily="18" charset="0"/>
              </a:rPr>
              <a:t>образования определенного уровня и (или) определенной направленности, планируемые результаты освоения образовательной программы.</a:t>
            </a:r>
            <a:endParaRPr lang="ru-RU" dirty="0">
              <a:latin typeface="Times New Roman" pitchFamily="18" charset="0"/>
              <a:cs typeface="Times New Roman" pitchFamily="18" charset="0"/>
            </a:endParaRPr>
          </a:p>
        </p:txBody>
      </p:sp>
      <p:pic>
        <p:nvPicPr>
          <p:cNvPr id="4" name="Рисунок 3" descr="C:\Documents and Settings\new\Рабочий стол\05f011bd41cb4d4297585dc7b5c6fcd5.png"/>
          <p:cNvPicPr/>
          <p:nvPr/>
        </p:nvPicPr>
        <p:blipFill>
          <a:blip r:embed="rId2"/>
          <a:srcRect l="37200" t="13720" r="37787" b="14024"/>
          <a:stretch>
            <a:fillRect/>
          </a:stretch>
        </p:blipFill>
        <p:spPr bwMode="auto">
          <a:xfrm>
            <a:off x="7215206" y="142852"/>
            <a:ext cx="1414462" cy="214314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Федеральная рабочая программа образования</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0" y="1600200"/>
            <a:ext cx="8064896" cy="4873752"/>
          </a:xfrm>
        </p:spPr>
        <p:txBody>
          <a:bodyPr>
            <a:normAutofit/>
          </a:bodyPr>
          <a:lstStyle/>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Рабочей программы образования ранее не было в ПООП. Это новый раздел.</a:t>
            </a:r>
          </a:p>
          <a:p>
            <a:pPr marL="0" indent="0">
              <a:buNone/>
            </a:pPr>
            <a:endParaRPr lang="ru-RU"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Он состоит из:</a:t>
            </a:r>
          </a:p>
          <a:p>
            <a:pPr marL="0" indent="0">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 пояснительной записки</a:t>
            </a:r>
          </a:p>
          <a:p>
            <a:pPr marL="0" indent="0">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 описания задач и содержания образования</a:t>
            </a:r>
          </a:p>
          <a:p>
            <a:pPr marL="0" indent="0">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 примерного списка литературных, художественных, музыкальных и  </a:t>
            </a:r>
            <a:r>
              <a:rPr lang="ru-RU" sz="2000" b="1" dirty="0" smtClean="0">
                <a:latin typeface="Times New Roman" panose="02020603050405020304" pitchFamily="18" charset="0"/>
                <a:cs typeface="Times New Roman" panose="02020603050405020304" pitchFamily="18" charset="0"/>
              </a:rPr>
              <a:t>кинематографических</a:t>
            </a:r>
            <a:r>
              <a:rPr lang="ru-RU" sz="2000" dirty="0" smtClean="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произведений</a:t>
            </a:r>
            <a:r>
              <a:rPr lang="ru-RU" sz="2000" dirty="0" smtClean="0">
                <a:latin typeface="Times New Roman" panose="02020603050405020304" pitchFamily="18" charset="0"/>
                <a:cs typeface="Times New Roman" panose="02020603050405020304" pitchFamily="18" charset="0"/>
              </a:rPr>
              <a:t> </a:t>
            </a:r>
            <a:r>
              <a:rPr lang="ru-RU" sz="2000" b="1" dirty="0">
                <a:solidFill>
                  <a:srgbClr val="FF0000"/>
                </a:solidFill>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cs typeface="Times New Roman" panose="02020603050405020304" pitchFamily="18" charset="0"/>
              </a:rPr>
              <a:t> для реализации программы</a:t>
            </a:r>
          </a:p>
          <a:p>
            <a:pPr marL="0" indent="0">
              <a:buNone/>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В федеральной рабочей программе описываются задачи и содержание образования по 5 образовательным областям для воспитанников разных возрастов от рождения до 7(8) лет.</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568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147248" cy="936104"/>
          </a:xfrm>
        </p:spPr>
        <p:txBody>
          <a:bodyPr anchor="t">
            <a:normAutofit fontScale="90000"/>
          </a:bodyPr>
          <a:lstStyle/>
          <a:p>
            <a:pPr algn="ctr"/>
            <a:r>
              <a:rPr lang="ru-RU" dirty="0" smtClean="0">
                <a:latin typeface="Times New Roman" panose="02020603050405020304" pitchFamily="18" charset="0"/>
                <a:cs typeface="Times New Roman" panose="02020603050405020304" pitchFamily="18" charset="0"/>
              </a:rPr>
              <a:t>Содержание ФОП ДО</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ОО «</a:t>
            </a:r>
            <a:r>
              <a:rPr lang="ru-RU" b="1" dirty="0" smtClean="0">
                <a:latin typeface="Times New Roman" panose="02020603050405020304" pitchFamily="18" charset="0"/>
                <a:cs typeface="Times New Roman" panose="02020603050405020304" pitchFamily="18" charset="0"/>
              </a:rPr>
              <a:t>Социально-коммуникативное развитие»</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0" y="1072958"/>
            <a:ext cx="8352928" cy="5668409"/>
          </a:xfrm>
        </p:spPr>
        <p:txBody>
          <a:bodyPr>
            <a:normAutofit lnSpcReduction="10000"/>
          </a:bodyPr>
          <a:lstStyle/>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у</a:t>
            </a:r>
            <a:r>
              <a:rPr lang="ru-RU" sz="2000" b="1" dirty="0" smtClean="0">
                <a:latin typeface="Times New Roman" panose="02020603050405020304" pitchFamily="18" charset="0"/>
                <a:cs typeface="Times New Roman" panose="02020603050405020304" pitchFamily="18" charset="0"/>
              </a:rPr>
              <a:t>своение и присвоение норм, правил поведения </a:t>
            </a:r>
            <a:r>
              <a:rPr lang="ru-RU" sz="2000" dirty="0" smtClean="0">
                <a:latin typeface="Times New Roman" panose="02020603050405020304" pitchFamily="18" charset="0"/>
                <a:cs typeface="Times New Roman" panose="02020603050405020304" pitchFamily="18" charset="0"/>
              </a:rPr>
              <a:t>и морально-нравственных ценностей принятых в российском обществе;</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азвитие общения ребенка со взрослыми и сверстниками, формирование готовности к совместной деятельности и сотрудничеству;</a:t>
            </a:r>
          </a:p>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ф</a:t>
            </a:r>
            <a:r>
              <a:rPr lang="ru-RU" sz="2000" b="1" dirty="0" smtClean="0">
                <a:latin typeface="Times New Roman" panose="02020603050405020304" pitchFamily="18" charset="0"/>
                <a:cs typeface="Times New Roman" panose="02020603050405020304" pitchFamily="18" charset="0"/>
              </a:rPr>
              <a:t>ормирование у ребенка основ гражданственности и патриотизма, </a:t>
            </a:r>
            <a:r>
              <a:rPr lang="ru-RU" sz="2000" dirty="0" smtClean="0">
                <a:latin typeface="Times New Roman" panose="02020603050405020304" pitchFamily="18" charset="0"/>
                <a:cs typeface="Times New Roman" panose="02020603050405020304" pitchFamily="18" charset="0"/>
              </a:rPr>
              <a:t>уважительного отношения и чувства принадлежности к своей семье, сообществу детей и взрослых в Организации, </a:t>
            </a:r>
            <a:r>
              <a:rPr lang="ru-RU" sz="2000" b="1" dirty="0" smtClean="0">
                <a:latin typeface="Times New Roman" panose="02020603050405020304" pitchFamily="18" charset="0"/>
                <a:cs typeface="Times New Roman" panose="02020603050405020304" pitchFamily="18" charset="0"/>
              </a:rPr>
              <a:t>региону проживания и стране в целом;</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азвитие эмоциональной отзывчивости и переживания, социального и эмоционального интеллекта, воспитание гуманных чувств и отношений;</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азвитие самостоятельности и инициативности, </a:t>
            </a:r>
            <a:r>
              <a:rPr lang="ru-RU" sz="2000" b="1" dirty="0" smtClean="0">
                <a:latin typeface="Times New Roman" panose="02020603050405020304" pitchFamily="18" charset="0"/>
                <a:cs typeface="Times New Roman" panose="02020603050405020304" pitchFamily="18" charset="0"/>
              </a:rPr>
              <a:t>планирования</a:t>
            </a:r>
            <a:r>
              <a:rPr lang="ru-RU" sz="2000" dirty="0" smtClean="0">
                <a:latin typeface="Times New Roman" panose="02020603050405020304" pitchFamily="18" charset="0"/>
                <a:cs typeface="Times New Roman" panose="02020603050405020304" pitchFamily="18" charset="0"/>
              </a:rPr>
              <a:t> и регуляции ребенком собственных действий;</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позитивных установок к различным видам деятельности, труда и творчества;</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основ </a:t>
            </a:r>
            <a:r>
              <a:rPr lang="ru-RU" sz="2000" b="1" dirty="0" smtClean="0">
                <a:latin typeface="Times New Roman" panose="02020603050405020304" pitchFamily="18" charset="0"/>
                <a:cs typeface="Times New Roman" panose="02020603050405020304" pitchFamily="18" charset="0"/>
              </a:rPr>
              <a:t>социальной навигации </a:t>
            </a:r>
            <a:r>
              <a:rPr lang="ru-RU" sz="2000" dirty="0" smtClean="0">
                <a:latin typeface="Times New Roman" panose="02020603050405020304" pitchFamily="18" charset="0"/>
                <a:cs typeface="Times New Roman" panose="02020603050405020304" pitchFamily="18" charset="0"/>
              </a:rPr>
              <a:t>и безопасного поведения в быту и природе, социуме и медиапространстве (цифровой среде).</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88406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68952" cy="1143000"/>
          </a:xfrm>
        </p:spPr>
        <p:txBody>
          <a:bodyPr anchor="t">
            <a:normAutofit/>
          </a:bodyPr>
          <a:lstStyle/>
          <a:p>
            <a:pPr algn="ctr"/>
            <a:r>
              <a:rPr lang="ru-RU" sz="2800" b="1" dirty="0" smtClean="0">
                <a:latin typeface="Times New Roman" panose="02020603050405020304" pitchFamily="18" charset="0"/>
                <a:cs typeface="Times New Roman" panose="02020603050405020304" pitchFamily="18" charset="0"/>
              </a:rPr>
              <a:t>Содержание ОО «Социально-коммуникативное развитие»</a:t>
            </a:r>
            <a:endParaRPr lang="ru-RU" sz="2800" b="1"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sz="quarter" idx="1"/>
            <p:extLst>
              <p:ext uri="{D42A27DB-BD31-4B8C-83A1-F6EECF244321}">
                <p14:modId xmlns:p14="http://schemas.microsoft.com/office/powerpoint/2010/main" val="1150637153"/>
              </p:ext>
            </p:extLst>
          </p:nvPr>
        </p:nvGraphicFramePr>
        <p:xfrm>
          <a:off x="457200" y="1268760"/>
          <a:ext cx="7859216" cy="5205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8973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1008112"/>
          </a:xfrm>
        </p:spPr>
        <p:txBody>
          <a:bodyPr anchor="t">
            <a:normAutofit/>
          </a:bodyPr>
          <a:lstStyle/>
          <a:p>
            <a:pPr algn="ctr"/>
            <a:r>
              <a:rPr lang="ru-RU" dirty="0">
                <a:latin typeface="Times New Roman" panose="02020603050405020304" pitchFamily="18" charset="0"/>
                <a:cs typeface="Times New Roman" panose="02020603050405020304" pitchFamily="18" charset="0"/>
              </a:rPr>
              <a:t>Содержание ФОП ДО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ОО </a:t>
            </a:r>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Познавательное развитие»</a:t>
            </a:r>
            <a:endParaRPr lang="ru-RU" dirty="0"/>
          </a:p>
        </p:txBody>
      </p:sp>
      <p:sp>
        <p:nvSpPr>
          <p:cNvPr id="3" name="Объект 2"/>
          <p:cNvSpPr>
            <a:spLocks noGrp="1"/>
          </p:cNvSpPr>
          <p:nvPr>
            <p:ph sz="quarter" idx="1"/>
          </p:nvPr>
        </p:nvSpPr>
        <p:spPr>
          <a:xfrm>
            <a:off x="251520" y="1124744"/>
            <a:ext cx="8280920" cy="5616624"/>
          </a:xfrm>
        </p:spPr>
        <p:txBody>
          <a:bodyPr>
            <a:normAutofit lnSpcReduction="10000"/>
          </a:bodyPr>
          <a:lstStyle/>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азвитие любознательности, </a:t>
            </a:r>
            <a:r>
              <a:rPr lang="ru-RU" sz="2000" dirty="0">
                <a:latin typeface="Times New Roman" panose="02020603050405020304" pitchFamily="18" charset="0"/>
                <a:cs typeface="Times New Roman" panose="02020603050405020304" pitchFamily="18" charset="0"/>
              </a:rPr>
              <a:t>интереса </a:t>
            </a:r>
            <a:r>
              <a:rPr lang="ru-RU" sz="2000" dirty="0" smtClean="0">
                <a:latin typeface="Times New Roman" panose="02020603050405020304" pitchFamily="18" charset="0"/>
                <a:cs typeface="Times New Roman" panose="02020603050405020304" pitchFamily="18" charset="0"/>
              </a:rPr>
              <a:t>и </a:t>
            </a:r>
            <a:r>
              <a:rPr lang="ru-RU" sz="2000" dirty="0">
                <a:latin typeface="Times New Roman" panose="02020603050405020304" pitchFamily="18" charset="0"/>
                <a:cs typeface="Times New Roman" panose="02020603050405020304" pitchFamily="18" charset="0"/>
              </a:rPr>
              <a:t>мотивации</a:t>
            </a:r>
            <a:r>
              <a:rPr lang="ru-RU" sz="2000" dirty="0" smtClean="0">
                <a:latin typeface="Times New Roman" panose="02020603050405020304" pitchFamily="18" charset="0"/>
                <a:cs typeface="Times New Roman" panose="02020603050405020304" pitchFamily="18" charset="0"/>
              </a:rPr>
              <a:t> к познавательной деятельности;</a:t>
            </a:r>
          </a:p>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о</a:t>
            </a:r>
            <a:r>
              <a:rPr lang="ru-RU" sz="2000" b="1" dirty="0" smtClean="0">
                <a:latin typeface="Times New Roman" panose="02020603050405020304" pitchFamily="18" charset="0"/>
                <a:cs typeface="Times New Roman" panose="02020603050405020304" pitchFamily="18" charset="0"/>
              </a:rPr>
              <a:t>своение сенсорных эталонов и перцептивных (обследовательских)действий, развитие поисковых исследовательских умений, мыслительных операций,</a:t>
            </a:r>
            <a:r>
              <a:rPr lang="ru-RU" sz="2000" dirty="0" smtClean="0">
                <a:latin typeface="Times New Roman" panose="02020603050405020304" pitchFamily="18" charset="0"/>
                <a:cs typeface="Times New Roman" panose="02020603050405020304" pitchFamily="18" charset="0"/>
              </a:rPr>
              <a:t> воображения и </a:t>
            </a:r>
            <a:r>
              <a:rPr lang="ru-RU" sz="2000" b="1" dirty="0" smtClean="0">
                <a:latin typeface="Times New Roman" panose="02020603050405020304" pitchFamily="18" charset="0"/>
                <a:cs typeface="Times New Roman" panose="02020603050405020304" pitchFamily="18" charset="0"/>
              </a:rPr>
              <a:t>способности к творческому преобразованию объектов познания, становление сознания;</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представлений о количестве, числе, счете, величине, геометрических фигурах, пространстве, времени, математических </a:t>
            </a:r>
            <a:r>
              <a:rPr lang="ru-RU" sz="2000" b="1" dirty="0" smtClean="0">
                <a:latin typeface="Times New Roman" panose="02020603050405020304" pitchFamily="18" charset="0"/>
                <a:cs typeface="Times New Roman" panose="02020603050405020304" pitchFamily="18" charset="0"/>
              </a:rPr>
              <a:t>зависимостях и отношениях этих категорий, овладение логико-математическими способами познания</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представлений о себе и ближайшем социальном окружении, культурно-исторических событиях, традициях и социокультурных ценностях малой родины и Отечества, многообразии стран и народов мира;</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целостной картины мира, представлений об объектах окружающего мира, их свойствах и отношениях;</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a:t>
            </a:r>
            <a:r>
              <a:rPr lang="ru-RU" sz="2000" dirty="0" smtClean="0">
                <a:latin typeface="Times New Roman" panose="02020603050405020304" pitchFamily="18" charset="0"/>
                <a:cs typeface="Times New Roman" panose="02020603050405020304" pitchFamily="18" charset="0"/>
              </a:rPr>
              <a:t>ормирование представлений о цифровых средствах окружающего.</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9788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424936" cy="936104"/>
          </a:xfrm>
        </p:spPr>
        <p:txBody>
          <a:bodyPr anchor="t">
            <a:normAutofit fontScale="90000"/>
          </a:bodyPr>
          <a:lstStyle/>
          <a:p>
            <a:pPr algn="ctr"/>
            <a:r>
              <a:rPr lang="ru-RU" sz="3200" b="1" dirty="0">
                <a:latin typeface="Times New Roman" panose="02020603050405020304" pitchFamily="18" charset="0"/>
                <a:cs typeface="Times New Roman" panose="02020603050405020304" pitchFamily="18" charset="0"/>
              </a:rPr>
              <a:t>Содержание ОО </a:t>
            </a:r>
            <a:r>
              <a:rPr lang="ru-RU" sz="3200" b="1" dirty="0" smtClean="0">
                <a:latin typeface="Times New Roman" panose="02020603050405020304" pitchFamily="18" charset="0"/>
                <a:cs typeface="Times New Roman" panose="02020603050405020304" pitchFamily="18" charset="0"/>
              </a:rPr>
              <a:t>«Познавательное </a:t>
            </a:r>
            <a:r>
              <a:rPr lang="ru-RU" sz="3200" b="1" dirty="0">
                <a:latin typeface="Times New Roman" panose="02020603050405020304" pitchFamily="18" charset="0"/>
                <a:cs typeface="Times New Roman" panose="02020603050405020304" pitchFamily="18" charset="0"/>
              </a:rPr>
              <a:t>развитие»</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271485429"/>
              </p:ext>
            </p:extLst>
          </p:nvPr>
        </p:nvGraphicFramePr>
        <p:xfrm>
          <a:off x="457200" y="1052736"/>
          <a:ext cx="7931224" cy="5421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2121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80920" cy="1008112"/>
          </a:xfrm>
        </p:spPr>
        <p:txBody>
          <a:bodyPr anchor="t"/>
          <a:lstStyle/>
          <a:p>
            <a:pPr algn="ctr"/>
            <a:r>
              <a:rPr lang="ru-RU" dirty="0">
                <a:latin typeface="Times New Roman" panose="02020603050405020304" pitchFamily="18" charset="0"/>
                <a:cs typeface="Times New Roman" panose="02020603050405020304" pitchFamily="18" charset="0"/>
              </a:rPr>
              <a:t>Содержание ФОП ДО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ОО </a:t>
            </a:r>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Речевое </a:t>
            </a:r>
            <a:r>
              <a:rPr lang="ru-RU" b="1" dirty="0">
                <a:latin typeface="Times New Roman" panose="02020603050405020304" pitchFamily="18" charset="0"/>
                <a:cs typeface="Times New Roman" panose="02020603050405020304" pitchFamily="18" charset="0"/>
              </a:rPr>
              <a:t>развитие»</a:t>
            </a:r>
            <a:endParaRPr lang="ru-RU" dirty="0"/>
          </a:p>
        </p:txBody>
      </p:sp>
      <p:sp>
        <p:nvSpPr>
          <p:cNvPr id="3" name="Объект 2"/>
          <p:cNvSpPr>
            <a:spLocks noGrp="1"/>
          </p:cNvSpPr>
          <p:nvPr>
            <p:ph sz="quarter" idx="1"/>
          </p:nvPr>
        </p:nvSpPr>
        <p:spPr>
          <a:xfrm>
            <a:off x="323528" y="1124744"/>
            <a:ext cx="8280920" cy="5349208"/>
          </a:xfrm>
        </p:spPr>
        <p:txBody>
          <a:bodyPr>
            <a:normAutofit lnSpcReduction="10000"/>
          </a:bodyPr>
          <a:lstStyle/>
          <a:p>
            <a:pPr>
              <a:buFont typeface="Wingdings" panose="05000000000000000000" pitchFamily="2" charset="2"/>
              <a:buChar char="ü"/>
            </a:pPr>
            <a:r>
              <a:rPr lang="ru-RU" b="1" dirty="0" smtClean="0">
                <a:latin typeface="Times New Roman" panose="02020603050405020304" pitchFamily="18" charset="0"/>
                <a:cs typeface="Times New Roman" panose="02020603050405020304" pitchFamily="18" charset="0"/>
              </a:rPr>
              <a:t>Владение речью как средством познания, коммуникации и самовыражения</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Формирование правильного звукопроизношения</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Развитие звуковой и интонационной культуры речи</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Формирование фонематического слуха</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Обогащение активного и пассивного словарного запаса</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Развитие грамматически правильной речи</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Развитие диалогической и монологической речи</a:t>
            </a:r>
          </a:p>
          <a:p>
            <a:pPr>
              <a:buFont typeface="Wingdings" panose="05000000000000000000" pitchFamily="2" charset="2"/>
              <a:buChar char="ü"/>
            </a:pPr>
            <a:r>
              <a:rPr lang="ru-RU" b="1" dirty="0" smtClean="0">
                <a:latin typeface="Times New Roman" panose="02020603050405020304" pitchFamily="18" charset="0"/>
                <a:cs typeface="Times New Roman" panose="02020603050405020304" pitchFamily="18" charset="0"/>
              </a:rPr>
              <a:t>Развитие интереса к фольклору и художественной литературе, развитие навыков слушания и понимания различных жанров, развитие образности речи и словесного творчества</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Формирование предпосылок к обучению грамоте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412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504056"/>
          </a:xfrm>
        </p:spPr>
        <p:txBody>
          <a:bodyPr anchor="t">
            <a:normAutofit fontScale="90000"/>
          </a:bodyPr>
          <a:lstStyle/>
          <a:p>
            <a:pPr algn="ctr"/>
            <a:r>
              <a:rPr lang="ru-RU" sz="2800" b="1" dirty="0">
                <a:latin typeface="Times New Roman" panose="02020603050405020304" pitchFamily="18" charset="0"/>
                <a:cs typeface="Times New Roman" panose="02020603050405020304" pitchFamily="18" charset="0"/>
              </a:rPr>
              <a:t>Содержание ОО </a:t>
            </a:r>
            <a:r>
              <a:rPr lang="ru-RU" sz="2800" b="1" dirty="0" smtClean="0">
                <a:latin typeface="Times New Roman" panose="02020603050405020304" pitchFamily="18" charset="0"/>
                <a:cs typeface="Times New Roman" panose="02020603050405020304" pitchFamily="18" charset="0"/>
              </a:rPr>
              <a:t>«Речевое </a:t>
            </a:r>
            <a:r>
              <a:rPr lang="ru-RU" sz="2800" b="1" dirty="0">
                <a:latin typeface="Times New Roman" panose="02020603050405020304" pitchFamily="18" charset="0"/>
                <a:cs typeface="Times New Roman" panose="02020603050405020304" pitchFamily="18" charset="0"/>
              </a:rPr>
              <a:t>развитие»</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921756873"/>
              </p:ext>
            </p:extLst>
          </p:nvPr>
        </p:nvGraphicFramePr>
        <p:xfrm>
          <a:off x="457200" y="620713"/>
          <a:ext cx="8147248" cy="5853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14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496944" cy="1052736"/>
          </a:xfrm>
        </p:spPr>
        <p:txBody>
          <a:bodyPr anchor="t">
            <a:normAutofit/>
          </a:bodyPr>
          <a:lstStyle/>
          <a:p>
            <a:pPr algn="ctr"/>
            <a:r>
              <a:rPr lang="ru-RU" dirty="0">
                <a:latin typeface="Times New Roman" panose="02020603050405020304" pitchFamily="18" charset="0"/>
                <a:cs typeface="Times New Roman" panose="02020603050405020304" pitchFamily="18" charset="0"/>
              </a:rPr>
              <a:t>Содержание ФОП ДО</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ОО </a:t>
            </a:r>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Физическое </a:t>
            </a:r>
            <a:r>
              <a:rPr lang="ru-RU" b="1" dirty="0">
                <a:latin typeface="Times New Roman" panose="02020603050405020304" pitchFamily="18" charset="0"/>
                <a:cs typeface="Times New Roman" panose="02020603050405020304" pitchFamily="18" charset="0"/>
              </a:rPr>
              <a:t>развитие»</a:t>
            </a:r>
            <a:endParaRPr lang="ru-RU" dirty="0"/>
          </a:p>
        </p:txBody>
      </p:sp>
      <p:sp>
        <p:nvSpPr>
          <p:cNvPr id="3" name="Объект 2"/>
          <p:cNvSpPr>
            <a:spLocks noGrp="1"/>
          </p:cNvSpPr>
          <p:nvPr>
            <p:ph sz="quarter" idx="1"/>
          </p:nvPr>
        </p:nvSpPr>
        <p:spPr>
          <a:xfrm>
            <a:off x="251520" y="1052736"/>
            <a:ext cx="8352928" cy="5688632"/>
          </a:xfrm>
        </p:spPr>
        <p:txBody>
          <a:bodyPr>
            <a:normAutofit/>
          </a:bodyPr>
          <a:lstStyle/>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о</a:t>
            </a:r>
            <a:r>
              <a:rPr lang="ru-RU" sz="2000" b="1" dirty="0" smtClean="0">
                <a:latin typeface="Times New Roman" panose="02020603050405020304" pitchFamily="18" charset="0"/>
                <a:cs typeface="Times New Roman" panose="02020603050405020304" pitchFamily="18" charset="0"/>
              </a:rPr>
              <a:t>богащать двигательный опыт </a:t>
            </a:r>
            <a:r>
              <a:rPr lang="ru-RU" sz="2000" dirty="0" smtClean="0">
                <a:latin typeface="Times New Roman" panose="02020603050405020304" pitchFamily="18" charset="0"/>
                <a:cs typeface="Times New Roman" panose="02020603050405020304" pitchFamily="18" charset="0"/>
              </a:rPr>
              <a:t>детей с помощью упражнений основной гимнастики, развивать умение технично, точно, осознанно, рационально и выразительно выполнять физические упражнения, </a:t>
            </a:r>
            <a:r>
              <a:rPr lang="ru-RU" sz="2000" b="1" dirty="0" smtClean="0">
                <a:latin typeface="Times New Roman" panose="02020603050405020304" pitchFamily="18" charset="0"/>
                <a:cs typeface="Times New Roman" panose="02020603050405020304" pitchFamily="18" charset="0"/>
              </a:rPr>
              <a:t>осваивать туристические навыки</a:t>
            </a:r>
            <a:r>
              <a:rPr lang="ru-RU"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в</a:t>
            </a:r>
            <a:r>
              <a:rPr lang="ru-RU" sz="2000" b="1" dirty="0" smtClean="0">
                <a:latin typeface="Times New Roman" panose="02020603050405020304" pitchFamily="18" charset="0"/>
                <a:cs typeface="Times New Roman" panose="02020603050405020304" pitchFamily="18" charset="0"/>
              </a:rPr>
              <a:t>оспитывать патриотизм, нравственно-волевые качества и гражданскую идентичность </a:t>
            </a:r>
            <a:r>
              <a:rPr lang="ru-RU" sz="2000" dirty="0" smtClean="0">
                <a:latin typeface="Times New Roman" panose="02020603050405020304" pitchFamily="18" charset="0"/>
                <a:cs typeface="Times New Roman" panose="02020603050405020304" pitchFamily="18" charset="0"/>
              </a:rPr>
              <a:t>в двигательной деятельности и различных формах активного отдыха;</a:t>
            </a:r>
          </a:p>
          <a:p>
            <a:pPr>
              <a:buFont typeface="Wingdings" panose="05000000000000000000" pitchFamily="2" charset="2"/>
              <a:buChar char="ü"/>
            </a:pPr>
            <a:r>
              <a:rPr lang="ru-RU" sz="2000" b="1" dirty="0">
                <a:latin typeface="Times New Roman" panose="02020603050405020304" pitchFamily="18" charset="0"/>
                <a:cs typeface="Times New Roman" panose="02020603050405020304" pitchFamily="18" charset="0"/>
              </a:rPr>
              <a:t>ф</a:t>
            </a:r>
            <a:r>
              <a:rPr lang="ru-RU" sz="2000" b="1" dirty="0" smtClean="0">
                <a:latin typeface="Times New Roman" panose="02020603050405020304" pitchFamily="18" charset="0"/>
                <a:cs typeface="Times New Roman" panose="02020603050405020304" pitchFamily="18" charset="0"/>
              </a:rPr>
              <a:t>ормировать осознанную потребность </a:t>
            </a:r>
            <a:r>
              <a:rPr lang="ru-RU" sz="2000" dirty="0" smtClean="0">
                <a:latin typeface="Times New Roman" panose="02020603050405020304" pitchFamily="18" charset="0"/>
                <a:cs typeface="Times New Roman" panose="02020603050405020304" pitchFamily="18" charset="0"/>
              </a:rPr>
              <a:t>в двигательной деятельности, поддерживать интерес к физической культуре и спортивным достижениям России, расширять представления о разных видах спорта;</a:t>
            </a:r>
          </a:p>
          <a:p>
            <a:pPr>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с</a:t>
            </a:r>
            <a:r>
              <a:rPr lang="ru-RU" sz="2000" dirty="0" smtClean="0">
                <a:latin typeface="Times New Roman" panose="02020603050405020304" pitchFamily="18" charset="0"/>
                <a:cs typeface="Times New Roman" panose="02020603050405020304" pitchFamily="18" charset="0"/>
              </a:rPr>
              <a:t>охранять и укреплять здоровье детей средствами физического воспитания, расширять и </a:t>
            </a:r>
            <a:r>
              <a:rPr lang="ru-RU" sz="2000" b="1" dirty="0" smtClean="0">
                <a:latin typeface="Times New Roman" panose="02020603050405020304" pitchFamily="18" charset="0"/>
                <a:cs typeface="Times New Roman" panose="02020603050405020304" pitchFamily="18" charset="0"/>
              </a:rPr>
              <a:t>уточнять представления о здоровье, факторах на него влияющих, средствах его укрепления, туризме, как форме активного отдыха</a:t>
            </a:r>
            <a:r>
              <a:rPr lang="ru-RU" sz="2000" dirty="0" smtClean="0">
                <a:latin typeface="Times New Roman" panose="02020603050405020304" pitchFamily="18" charset="0"/>
                <a:cs typeface="Times New Roman" panose="02020603050405020304" pitchFamily="18" charset="0"/>
              </a:rPr>
              <a:t>, физической культуре и спорте, спортивных событиях и достижениях, правилах безопасного поведения в двигательной деятельности и при проведении туристических прогулок и экскурсий;</a:t>
            </a:r>
          </a:p>
          <a:p>
            <a:pPr>
              <a:buFont typeface="Wingdings" panose="05000000000000000000" pitchFamily="2" charset="2"/>
              <a:buChar char="ü"/>
            </a:pPr>
            <a:endParaRPr lang="ru-RU" dirty="0"/>
          </a:p>
        </p:txBody>
      </p:sp>
    </p:spTree>
    <p:extLst>
      <p:ext uri="{BB962C8B-B14F-4D97-AF65-F5344CB8AC3E}">
        <p14:creationId xmlns:p14="http://schemas.microsoft.com/office/powerpoint/2010/main" val="2465743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467600" cy="576064"/>
          </a:xfrm>
        </p:spPr>
        <p:txBody>
          <a:bodyPr anchor="t">
            <a:normAutofit fontScale="90000"/>
          </a:bodyPr>
          <a:lstStyle/>
          <a:p>
            <a:pPr algn="ctr"/>
            <a:r>
              <a:rPr lang="ru-RU" sz="3200" b="1" dirty="0">
                <a:latin typeface="Times New Roman" panose="02020603050405020304" pitchFamily="18" charset="0"/>
                <a:cs typeface="Times New Roman" panose="02020603050405020304" pitchFamily="18" charset="0"/>
              </a:rPr>
              <a:t>Содержание ОО </a:t>
            </a:r>
            <a:r>
              <a:rPr lang="ru-RU" sz="3200" b="1" dirty="0" smtClean="0">
                <a:latin typeface="Times New Roman" panose="02020603050405020304" pitchFamily="18" charset="0"/>
                <a:cs typeface="Times New Roman" panose="02020603050405020304" pitchFamily="18" charset="0"/>
              </a:rPr>
              <a:t>«Физическое </a:t>
            </a:r>
            <a:r>
              <a:rPr lang="ru-RU" sz="3200" b="1" dirty="0">
                <a:latin typeface="Times New Roman" panose="02020603050405020304" pitchFamily="18" charset="0"/>
                <a:cs typeface="Times New Roman" panose="02020603050405020304" pitchFamily="18" charset="0"/>
              </a:rPr>
              <a:t>развитие»</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908230672"/>
              </p:ext>
            </p:extLst>
          </p:nvPr>
        </p:nvGraphicFramePr>
        <p:xfrm>
          <a:off x="457200" y="692150"/>
          <a:ext cx="8003232" cy="578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189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2074"/>
          </a:xfrm>
        </p:spPr>
        <p:txBody>
          <a:bodyPr anchor="t"/>
          <a:lstStyle/>
          <a:p>
            <a:pPr algn="ctr"/>
            <a:r>
              <a:rPr lang="ru-RU" b="1" dirty="0" smtClean="0">
                <a:latin typeface="Times New Roman" panose="02020603050405020304" pitchFamily="18" charset="0"/>
                <a:cs typeface="Times New Roman" panose="02020603050405020304" pitchFamily="18" charset="0"/>
              </a:rPr>
              <a:t>Освоение содержания программы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57200" y="836712"/>
            <a:ext cx="8147248" cy="5904656"/>
          </a:xfrm>
        </p:spPr>
        <p:txBody>
          <a:bodyPr>
            <a:normAutofit lnSpcReduction="10000"/>
          </a:bodyPr>
          <a:lstStyle/>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Осуществляется в </a:t>
            </a:r>
            <a:r>
              <a:rPr lang="ru-RU" b="1" dirty="0" smtClean="0">
                <a:latin typeface="Times New Roman" panose="02020603050405020304" pitchFamily="18" charset="0"/>
                <a:cs typeface="Times New Roman" panose="02020603050405020304" pitchFamily="18" charset="0"/>
              </a:rPr>
              <a:t>новых форматах </a:t>
            </a:r>
            <a:r>
              <a:rPr lang="ru-RU" dirty="0" smtClean="0">
                <a:latin typeface="Times New Roman" panose="02020603050405020304" pitchFamily="18" charset="0"/>
                <a:cs typeface="Times New Roman" panose="02020603050405020304" pitchFamily="18" charset="0"/>
              </a:rPr>
              <a:t>(проектная деятельность, образовательная ситуация, образовательное событие, обогащенные игры детей в центрах активности, проблемно-обучающие ситуации в рамках интеграции образовательных областей и др.)</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Сохраняется и результативный опыт (фронтальные, подгрупповые, индивидуальные занятия)</a:t>
            </a:r>
          </a:p>
          <a:p>
            <a:pPr marL="0" indent="0">
              <a:buNone/>
            </a:pPr>
            <a:r>
              <a:rPr lang="ru-RU" dirty="0">
                <a:latin typeface="Times New Roman" panose="02020603050405020304" pitchFamily="18" charset="0"/>
                <a:cs typeface="Times New Roman" panose="02020603050405020304" pitchFamily="18" charset="0"/>
              </a:rPr>
              <a:t>	</a:t>
            </a:r>
            <a:r>
              <a:rPr lang="ru-RU" b="1" dirty="0" smtClean="0">
                <a:solidFill>
                  <a:srgbClr val="FF0000"/>
                </a:solidFill>
                <a:latin typeface="Times New Roman" panose="02020603050405020304" pitchFamily="18" charset="0"/>
                <a:cs typeface="Times New Roman" panose="02020603050405020304" pitchFamily="18" charset="0"/>
              </a:rPr>
              <a:t>Занятие (!):</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Как дело занимательное и интересное детям, развивающее их</a:t>
            </a:r>
          </a:p>
          <a:p>
            <a:pPr>
              <a:buFont typeface="Wingdings" panose="05000000000000000000" pitchFamily="2" charset="2"/>
              <a:buChar char="ü"/>
            </a:pPr>
            <a:r>
              <a:rPr lang="ru-RU" dirty="0" smtClean="0">
                <a:latin typeface="Times New Roman" panose="02020603050405020304" pitchFamily="18" charset="0"/>
                <a:cs typeface="Times New Roman" panose="02020603050405020304" pitchFamily="18" charset="0"/>
              </a:rPr>
              <a:t>Деятельность, направленная на  освоение детьми одной или нескольких образовательных областей</a:t>
            </a:r>
          </a:p>
          <a:p>
            <a:pPr>
              <a:buFont typeface="Wingdings" panose="05000000000000000000" pitchFamily="2" charset="2"/>
              <a:buChar char="ü"/>
            </a:pPr>
            <a:r>
              <a:rPr lang="ru-RU" b="1" dirty="0" smtClean="0">
                <a:latin typeface="Times New Roman" panose="02020603050405020304" pitchFamily="18" charset="0"/>
                <a:cs typeface="Times New Roman" panose="02020603050405020304" pitchFamily="18" charset="0"/>
              </a:rPr>
              <a:t>Интеграция с использованием разнообразных форм и методов работы, выбор которых осуществляется педагогами самостоятельно.</a:t>
            </a:r>
          </a:p>
          <a:p>
            <a:pPr marL="0" indent="0">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 24 ФОП ДО</a:t>
            </a:r>
          </a:p>
          <a:p>
            <a:pPr>
              <a:buFont typeface="Wingdings" panose="05000000000000000000" pitchFamily="2" charset="2"/>
              <a:buChar char="ü"/>
            </a:pPr>
            <a:endParaRPr lang="ru-RU" dirty="0" smtClean="0"/>
          </a:p>
          <a:p>
            <a:pPr>
              <a:buFont typeface="Wingdings" panose="05000000000000000000" pitchFamily="2" charset="2"/>
              <a:buChar char="ü"/>
            </a:pPr>
            <a:endParaRPr lang="ru-RU" dirty="0"/>
          </a:p>
        </p:txBody>
      </p:sp>
    </p:spTree>
    <p:extLst>
      <p:ext uri="{BB962C8B-B14F-4D97-AF65-F5344CB8AC3E}">
        <p14:creationId xmlns:p14="http://schemas.microsoft.com/office/powerpoint/2010/main" val="1406561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868346"/>
          </a:xfrm>
        </p:spPr>
        <p:txBody>
          <a:bodyPr/>
          <a:lstStyle/>
          <a:p>
            <a:pPr algn="ctr"/>
            <a:r>
              <a:rPr lang="ru-RU" b="1" dirty="0" smtClean="0">
                <a:latin typeface="Times New Roman" pitchFamily="18" charset="0"/>
                <a:cs typeface="Times New Roman" pitchFamily="18" charset="0"/>
              </a:rPr>
              <a:t>Нормативные изменения в сфере ДО</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357298"/>
            <a:ext cx="7972452" cy="5116654"/>
          </a:xfrm>
        </p:spPr>
        <p:txBody>
          <a:bodyPr/>
          <a:lstStyle/>
          <a:p>
            <a:pPr>
              <a:buNone/>
            </a:pPr>
            <a:r>
              <a:rPr lang="ru-RU" dirty="0" smtClean="0">
                <a:latin typeface="Times New Roman" pitchFamily="18" charset="0"/>
                <a:cs typeface="Times New Roman" pitchFamily="18" charset="0"/>
              </a:rPr>
              <a:t>	ФЗ «Об образовании» от 29.12.2012 №273 – ФЗ </a:t>
            </a:r>
          </a:p>
          <a:p>
            <a:pPr>
              <a:buNone/>
            </a:pPr>
            <a:r>
              <a:rPr lang="ru-RU" dirty="0" smtClean="0">
                <a:latin typeface="Times New Roman" pitchFamily="18" charset="0"/>
                <a:cs typeface="Times New Roman" pitchFamily="18" charset="0"/>
              </a:rPr>
              <a:t>статья 12 Образовательные программы</a:t>
            </a:r>
          </a:p>
          <a:p>
            <a:pPr>
              <a:buNone/>
            </a:pPr>
            <a:r>
              <a:rPr lang="ru-RU" dirty="0" smtClean="0">
                <a:latin typeface="Times New Roman" pitchFamily="18" charset="0"/>
                <a:cs typeface="Times New Roman" pitchFamily="18" charset="0"/>
              </a:rPr>
              <a:t>а)   п.6  в части слова </a:t>
            </a:r>
            <a:r>
              <a:rPr lang="ru-RU" u="sng" dirty="0" smtClean="0">
                <a:latin typeface="Times New Roman" pitchFamily="18" charset="0"/>
                <a:cs typeface="Times New Roman" pitchFamily="18" charset="0"/>
              </a:rPr>
              <a:t>«с учетом соответствующих примерных образовательных программ дошкольного образования»</a:t>
            </a:r>
            <a:r>
              <a:rPr lang="ru-RU" dirty="0" smtClean="0">
                <a:latin typeface="Times New Roman" pitchFamily="18" charset="0"/>
                <a:cs typeface="Times New Roman" pitchFamily="18" charset="0"/>
              </a:rPr>
              <a:t> заменить словами </a:t>
            </a:r>
            <a:r>
              <a:rPr lang="ru-RU" b="1" dirty="0" smtClean="0">
                <a:latin typeface="Times New Roman" pitchFamily="18" charset="0"/>
                <a:cs typeface="Times New Roman" pitchFamily="18" charset="0"/>
              </a:rPr>
              <a:t>«соответствующей федеральной образовательной программой», </a:t>
            </a:r>
            <a:r>
              <a:rPr lang="ru-RU" dirty="0" smtClean="0">
                <a:latin typeface="Times New Roman" pitchFamily="18" charset="0"/>
                <a:cs typeface="Times New Roman" pitchFamily="18" charset="0"/>
              </a:rPr>
              <a:t>дополнить предложением следующего содержания: «Содержание и планируемые результаты разработанные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a:t>
            </a:r>
            <a:endParaRPr lang="ru-RU" dirty="0">
              <a:latin typeface="Times New Roman" pitchFamily="18" charset="0"/>
              <a:cs typeface="Times New Roman" pitchFamily="18" charset="0"/>
            </a:endParaRPr>
          </a:p>
        </p:txBody>
      </p:sp>
      <p:sp>
        <p:nvSpPr>
          <p:cNvPr id="4" name="Прямоугольник 3"/>
          <p:cNvSpPr/>
          <p:nvPr/>
        </p:nvSpPr>
        <p:spPr>
          <a:xfrm>
            <a:off x="857224" y="428604"/>
            <a:ext cx="7215238" cy="7143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4624"/>
            <a:ext cx="8352928" cy="1008112"/>
          </a:xfrm>
        </p:spPr>
        <p:txBody>
          <a:bodyPr anchor="t">
            <a:normAutofit fontScale="90000"/>
          </a:bodyPr>
          <a:lstStyle/>
          <a:p>
            <a:pPr algn="ctr"/>
            <a:r>
              <a:rPr lang="ru-RU" b="1" dirty="0" smtClean="0">
                <a:latin typeface="Times New Roman" panose="02020603050405020304" pitchFamily="18" charset="0"/>
                <a:cs typeface="Times New Roman" panose="02020603050405020304" pitchFamily="18" charset="0"/>
              </a:rPr>
              <a:t>23. Вариативные формы, способы, методы и средства реализации федеральной программы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0" y="1052736"/>
            <a:ext cx="8064896" cy="5421216"/>
          </a:xfrm>
        </p:spPr>
        <p:txBody>
          <a:bodyPr>
            <a:normAutofit fontScale="92500" lnSpcReduction="10000"/>
          </a:bodyPr>
          <a:lstStyle/>
          <a:p>
            <a:pPr marL="0" indent="0">
              <a:buNone/>
            </a:pP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 23.3 При реализации образовательных программ могут </a:t>
            </a:r>
            <a:r>
              <a:rPr lang="ru-RU" b="1" dirty="0" smtClean="0">
                <a:latin typeface="Times New Roman" panose="02020603050405020304" pitchFamily="18" charset="0"/>
                <a:cs typeface="Times New Roman" panose="02020603050405020304" pitchFamily="18" charset="0"/>
              </a:rPr>
              <a:t>использоваться различные образовательные технологии</a:t>
            </a:r>
            <a:r>
              <a:rPr lang="ru-RU" dirty="0" smtClean="0">
                <a:latin typeface="Times New Roman" panose="02020603050405020304" pitchFamily="18" charset="0"/>
                <a:cs typeface="Times New Roman" panose="02020603050405020304" pitchFamily="18" charset="0"/>
              </a:rPr>
              <a:t>, в том числе дистанционные образовательные технологии, электронное обучение, исключая образовательные технологии, которые могут нанести вред здоровью детей. Применение электронного обучения, дистанционных образовательных технологий, а также работа с электронными средствами обучения при реализации </a:t>
            </a:r>
            <a:r>
              <a:rPr lang="ru-RU" dirty="0">
                <a:latin typeface="Times New Roman" panose="02020603050405020304" pitchFamily="18" charset="0"/>
                <a:cs typeface="Times New Roman" panose="02020603050405020304" pitchFamily="18" charset="0"/>
              </a:rPr>
              <a:t>Ф</a:t>
            </a:r>
            <a:r>
              <a:rPr lang="ru-RU" dirty="0" smtClean="0">
                <a:latin typeface="Times New Roman" panose="02020603050405020304" pitchFamily="18" charset="0"/>
                <a:cs typeface="Times New Roman" panose="02020603050405020304" pitchFamily="18" charset="0"/>
              </a:rPr>
              <a:t>едеральной программы должны осуществляться в соответствии с требованиями СП 2.4.3648 – 20 и СанПиН 1.2.3685-21.</a:t>
            </a:r>
          </a:p>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 23.4 Формы, способы, методы и средства реализации Федеральной программы </a:t>
            </a:r>
            <a:r>
              <a:rPr lang="ru-RU" b="1" dirty="0" smtClean="0">
                <a:latin typeface="Times New Roman" panose="02020603050405020304" pitchFamily="18" charset="0"/>
                <a:cs typeface="Times New Roman" panose="02020603050405020304" pitchFamily="18" charset="0"/>
              </a:rPr>
              <a:t>педагог определяет самостоятельно </a:t>
            </a:r>
            <a:r>
              <a:rPr lang="ru-RU" dirty="0" smtClean="0">
                <a:latin typeface="Times New Roman" panose="02020603050405020304" pitchFamily="18" charset="0"/>
                <a:cs typeface="Times New Roman" panose="02020603050405020304" pitchFamily="18" charset="0"/>
              </a:rPr>
              <a:t>в соответствии с задачами воспитания и обучения, возрастными и индивидуальными особенностями детей, спецификой из образовательных потребностей и интересов.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349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003232" cy="936104"/>
          </a:xfrm>
        </p:spPr>
        <p:txBody>
          <a:bodyPr anchor="t">
            <a:normAutofit fontScale="90000"/>
          </a:bodyPr>
          <a:lstStyle/>
          <a:p>
            <a:pPr algn="ctr"/>
            <a:r>
              <a:rPr lang="ru-RU" b="1" dirty="0">
                <a:latin typeface="Times New Roman" panose="02020603050405020304" pitchFamily="18" charset="0"/>
                <a:cs typeface="Times New Roman" panose="02020603050405020304" pitchFamily="18" charset="0"/>
              </a:rPr>
              <a:t>Вариативные формы, способы, методы и средства реализации федеральной программы</a:t>
            </a:r>
            <a:endParaRPr lang="ru-RU" dirty="0"/>
          </a:p>
        </p:txBody>
      </p:sp>
      <p:sp>
        <p:nvSpPr>
          <p:cNvPr id="3" name="Объект 2"/>
          <p:cNvSpPr>
            <a:spLocks noGrp="1"/>
          </p:cNvSpPr>
          <p:nvPr>
            <p:ph sz="quarter" idx="1"/>
          </p:nvPr>
        </p:nvSpPr>
        <p:spPr>
          <a:xfrm>
            <a:off x="251520" y="1124744"/>
            <a:ext cx="8208912" cy="5616624"/>
          </a:xfrm>
        </p:spPr>
        <p:txBody>
          <a:bodyPr>
            <a:normAutofit lnSpcReduction="10000"/>
          </a:bodyPr>
          <a:lstStyle/>
          <a:p>
            <a:pPr marL="0" indent="0">
              <a:buNone/>
            </a:pPr>
            <a:r>
              <a:rPr lang="ru-RU" dirty="0"/>
              <a:t>п</a:t>
            </a:r>
            <a:r>
              <a:rPr lang="ru-RU" dirty="0" smtClean="0"/>
              <a:t>. 23.7  При реализации Федеральной программы </a:t>
            </a:r>
            <a:r>
              <a:rPr lang="ru-RU" b="1" dirty="0" smtClean="0"/>
              <a:t>педагог может использовать различные средства</a:t>
            </a:r>
            <a:r>
              <a:rPr lang="ru-RU" dirty="0" smtClean="0"/>
              <a:t>, представленные совокупностью материальных и идеальных объектов:</a:t>
            </a:r>
          </a:p>
          <a:p>
            <a:pPr>
              <a:buFontTx/>
              <a:buChar char="-"/>
            </a:pPr>
            <a:r>
              <a:rPr lang="ru-RU" dirty="0" smtClean="0"/>
              <a:t>демонстрационные и раздаточные;</a:t>
            </a:r>
          </a:p>
          <a:p>
            <a:pPr>
              <a:buFontTx/>
              <a:buChar char="-"/>
            </a:pPr>
            <a:r>
              <a:rPr lang="ru-RU" dirty="0"/>
              <a:t>в</a:t>
            </a:r>
            <a:r>
              <a:rPr lang="ru-RU" dirty="0" smtClean="0"/>
              <a:t>изуальные, аудийные, аудиовизуальные;</a:t>
            </a:r>
          </a:p>
          <a:p>
            <a:pPr>
              <a:buFontTx/>
              <a:buChar char="-"/>
            </a:pPr>
            <a:r>
              <a:rPr lang="ru-RU" dirty="0"/>
              <a:t>е</a:t>
            </a:r>
            <a:r>
              <a:rPr lang="ru-RU" dirty="0" smtClean="0"/>
              <a:t>стественные и искусственные;</a:t>
            </a:r>
          </a:p>
          <a:p>
            <a:pPr>
              <a:buFontTx/>
              <a:buChar char="-"/>
            </a:pPr>
            <a:r>
              <a:rPr lang="ru-RU" dirty="0"/>
              <a:t>р</a:t>
            </a:r>
            <a:r>
              <a:rPr lang="ru-RU" dirty="0" smtClean="0"/>
              <a:t>еальные и виртуальные.</a:t>
            </a:r>
          </a:p>
          <a:p>
            <a:pPr marL="0" indent="0">
              <a:buNone/>
            </a:pPr>
            <a:endParaRPr lang="ru-RU" dirty="0"/>
          </a:p>
          <a:p>
            <a:pPr marL="0" indent="0">
              <a:buNone/>
            </a:pPr>
            <a:r>
              <a:rPr lang="ru-RU" dirty="0"/>
              <a:t>п</a:t>
            </a:r>
            <a:r>
              <a:rPr lang="ru-RU" dirty="0" smtClean="0"/>
              <a:t>.23.9 ДОО самостоятельно определяет средства воспитания и обучения, в том числе технические, соответствующие материалы (в том числе расходные), игровое, спортивное, оздоровительное оборудование, инвентарь необходимые для реализации Федеральной программы.</a:t>
            </a:r>
            <a:endParaRPr lang="ru-RU" dirty="0"/>
          </a:p>
        </p:txBody>
      </p:sp>
    </p:spTree>
    <p:extLst>
      <p:ext uri="{BB962C8B-B14F-4D97-AF65-F5344CB8AC3E}">
        <p14:creationId xmlns:p14="http://schemas.microsoft.com/office/powerpoint/2010/main" val="1946404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352928" cy="936104"/>
          </a:xfrm>
        </p:spPr>
        <p:txBody>
          <a:bodyPr anchor="t">
            <a:normAutofit fontScale="90000"/>
          </a:bodyPr>
          <a:lstStyle/>
          <a:p>
            <a:pPr algn="ctr"/>
            <a:r>
              <a:rPr lang="ru-RU" b="1" dirty="0">
                <a:latin typeface="Times New Roman" panose="02020603050405020304" pitchFamily="18" charset="0"/>
                <a:cs typeface="Times New Roman" panose="02020603050405020304" pitchFamily="18" charset="0"/>
              </a:rPr>
              <a:t>Вариативные формы, способы, методы и средства реализации федеральной программы</a:t>
            </a:r>
            <a:endParaRPr lang="ru-RU" dirty="0"/>
          </a:p>
        </p:txBody>
      </p:sp>
      <p:sp>
        <p:nvSpPr>
          <p:cNvPr id="3" name="Объект 2"/>
          <p:cNvSpPr>
            <a:spLocks noGrp="1"/>
          </p:cNvSpPr>
          <p:nvPr>
            <p:ph sz="quarter" idx="1"/>
          </p:nvPr>
        </p:nvSpPr>
        <p:spPr>
          <a:xfrm>
            <a:off x="323528" y="1052736"/>
            <a:ext cx="8280920" cy="5421216"/>
          </a:xfrm>
        </p:spPr>
        <p:txBody>
          <a:bodyPr>
            <a:normAutofit lnSpcReduction="10000"/>
          </a:bodyPr>
          <a:lstStyle/>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23.10</a:t>
            </a:r>
            <a:r>
              <a:rPr lang="ru-RU" sz="2000" b="1" dirty="0" smtClean="0">
                <a:latin typeface="Times New Roman" panose="02020603050405020304" pitchFamily="18" charset="0"/>
                <a:cs typeface="Times New Roman" panose="02020603050405020304" pitchFamily="18" charset="0"/>
              </a:rPr>
              <a:t>  Вариативность форм, методов и средств реализации ФОП </a:t>
            </a:r>
            <a:r>
              <a:rPr lang="ru-RU" sz="2000" dirty="0" smtClean="0">
                <a:latin typeface="Times New Roman" panose="02020603050405020304" pitchFamily="18" charset="0"/>
                <a:cs typeface="Times New Roman" panose="02020603050405020304" pitchFamily="18" charset="0"/>
              </a:rPr>
              <a:t>зависит не только от учета возрастных особенностей обучающихся, их индивидуальных и особых образовательных потребностей, но и от личных интересов, мотивов, ожиданий, желаний детей. </a:t>
            </a:r>
            <a:r>
              <a:rPr lang="ru-RU" sz="2000" b="1" dirty="0" smtClean="0">
                <a:solidFill>
                  <a:srgbClr val="FF0000"/>
                </a:solidFill>
                <a:latin typeface="Times New Roman" panose="02020603050405020304" pitchFamily="18" charset="0"/>
                <a:cs typeface="Times New Roman" panose="02020603050405020304" pitchFamily="18" charset="0"/>
              </a:rPr>
              <a:t>Важное значение имеет признание приоритетной субъективной позиции ребенка в образовательном процессе.</a:t>
            </a:r>
          </a:p>
          <a:p>
            <a:pPr marL="0" indent="0">
              <a:buNone/>
            </a:pPr>
            <a:endParaRPr lang="ru-RU"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 23.11 </a:t>
            </a:r>
            <a:r>
              <a:rPr lang="ru-RU" sz="2000" b="1" dirty="0" smtClean="0">
                <a:latin typeface="Times New Roman" panose="02020603050405020304" pitchFamily="18" charset="0"/>
                <a:cs typeface="Times New Roman" panose="02020603050405020304" pitchFamily="18" charset="0"/>
              </a:rPr>
              <a:t>При выборе </a:t>
            </a:r>
            <a:r>
              <a:rPr lang="ru-RU" sz="2000" b="1" dirty="0">
                <a:latin typeface="Times New Roman" panose="02020603050405020304" pitchFamily="18" charset="0"/>
                <a:cs typeface="Times New Roman" panose="02020603050405020304" pitchFamily="18" charset="0"/>
              </a:rPr>
              <a:t>форм, методов и средств реализации </a:t>
            </a:r>
            <a:r>
              <a:rPr lang="ru-RU" sz="2000" b="1" dirty="0" smtClean="0">
                <a:latin typeface="Times New Roman" panose="02020603050405020304" pitchFamily="18" charset="0"/>
                <a:cs typeface="Times New Roman" panose="02020603050405020304" pitchFamily="18" charset="0"/>
              </a:rPr>
              <a:t>ФОП педагог учитывает субъективные проявления ребенка в деятельности:</a:t>
            </a:r>
          </a:p>
          <a:p>
            <a:pPr>
              <a:buFontTx/>
              <a:buChar char="-"/>
            </a:pPr>
            <a:r>
              <a:rPr lang="ru-RU" sz="2000" dirty="0" smtClean="0">
                <a:latin typeface="Times New Roman" panose="02020603050405020304" pitchFamily="18" charset="0"/>
                <a:cs typeface="Times New Roman" panose="02020603050405020304" pitchFamily="18" charset="0"/>
              </a:rPr>
              <a:t>интерес к миру и культуре</a:t>
            </a:r>
          </a:p>
          <a:p>
            <a:pPr>
              <a:buFontTx/>
              <a:buChar char="-"/>
            </a:pPr>
            <a:r>
              <a:rPr lang="ru-RU" sz="2000" dirty="0">
                <a:latin typeface="Times New Roman" panose="02020603050405020304" pitchFamily="18" charset="0"/>
                <a:cs typeface="Times New Roman" panose="02020603050405020304" pitchFamily="18" charset="0"/>
              </a:rPr>
              <a:t>и</a:t>
            </a:r>
            <a:r>
              <a:rPr lang="ru-RU" sz="2000" dirty="0" smtClean="0">
                <a:latin typeface="Times New Roman" panose="02020603050405020304" pitchFamily="18" charset="0"/>
                <a:cs typeface="Times New Roman" panose="02020603050405020304" pitchFamily="18" charset="0"/>
              </a:rPr>
              <a:t>збирательное отношение к социокультурным объектам и разным видам деятельности</a:t>
            </a:r>
          </a:p>
          <a:p>
            <a:pPr>
              <a:buFontTx/>
              <a:buChar char="-"/>
            </a:pPr>
            <a:r>
              <a:rPr lang="ru-RU" sz="2000" dirty="0">
                <a:latin typeface="Times New Roman" panose="02020603050405020304" pitchFamily="18" charset="0"/>
                <a:cs typeface="Times New Roman" panose="02020603050405020304" pitchFamily="18" charset="0"/>
              </a:rPr>
              <a:t>и</a:t>
            </a:r>
            <a:r>
              <a:rPr lang="ru-RU" sz="2000" dirty="0" smtClean="0">
                <a:latin typeface="Times New Roman" panose="02020603050405020304" pitchFamily="18" charset="0"/>
                <a:cs typeface="Times New Roman" panose="02020603050405020304" pitchFamily="18" charset="0"/>
              </a:rPr>
              <a:t>нициативность и желание заниматься той или иной деятельностью</a:t>
            </a:r>
          </a:p>
          <a:p>
            <a:pPr>
              <a:buFontTx/>
              <a:buChar char="-"/>
            </a:pPr>
            <a:r>
              <a:rPr lang="ru-RU" sz="2000" dirty="0">
                <a:latin typeface="Times New Roman" panose="02020603050405020304" pitchFamily="18" charset="0"/>
                <a:cs typeface="Times New Roman" panose="02020603050405020304" pitchFamily="18" charset="0"/>
              </a:rPr>
              <a:t>с</a:t>
            </a:r>
            <a:r>
              <a:rPr lang="ru-RU" sz="2000" dirty="0" smtClean="0">
                <a:latin typeface="Times New Roman" panose="02020603050405020304" pitchFamily="18" charset="0"/>
                <a:cs typeface="Times New Roman" panose="02020603050405020304" pitchFamily="18" charset="0"/>
              </a:rPr>
              <a:t>амостоятельность в выборе и осуществлении деятельности</a:t>
            </a:r>
          </a:p>
          <a:p>
            <a:pPr>
              <a:buFontTx/>
              <a:buChar char="-"/>
            </a:pPr>
            <a:r>
              <a:rPr lang="ru-RU" sz="2000" dirty="0">
                <a:latin typeface="Times New Roman" panose="02020603050405020304" pitchFamily="18" charset="0"/>
                <a:cs typeface="Times New Roman" panose="02020603050405020304" pitchFamily="18" charset="0"/>
              </a:rPr>
              <a:t>т</a:t>
            </a:r>
            <a:r>
              <a:rPr lang="ru-RU" sz="2000" dirty="0" smtClean="0">
                <a:latin typeface="Times New Roman" panose="02020603050405020304" pitchFamily="18" charset="0"/>
                <a:cs typeface="Times New Roman" panose="02020603050405020304" pitchFamily="18" charset="0"/>
              </a:rPr>
              <a:t>ворчество в интерпретации объектов культуры и создании продуктов деятельности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9770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a:bodyPr>
          <a:lstStyle/>
          <a:p>
            <a:pPr marL="0" indent="0" algn="ctr">
              <a:buNone/>
            </a:pPr>
            <a:r>
              <a:rPr lang="ru-RU" sz="4400" b="1" dirty="0" smtClean="0">
                <a:solidFill>
                  <a:schemeClr val="tx2"/>
                </a:solidFill>
                <a:latin typeface="Times New Roman" panose="02020603050405020304" pitchFamily="18" charset="0"/>
                <a:cs typeface="Times New Roman" panose="02020603050405020304" pitchFamily="18" charset="0"/>
              </a:rPr>
              <a:t>ФЕДЕРАЛЬНАЯ РАБОЧАЯ ПРОГРАММА ВОСПИТАНИЯ</a:t>
            </a:r>
            <a:endParaRPr lang="ru-RU" sz="44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3584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24744"/>
            <a:ext cx="8003232" cy="5349208"/>
          </a:xfrm>
        </p:spPr>
        <p:txBody>
          <a:bodyPr>
            <a:normAutofit/>
          </a:bodyPr>
          <a:lstStyle/>
          <a:p>
            <a:pPr marL="0" indent="0" algn="ctr">
              <a:buNone/>
            </a:pPr>
            <a:r>
              <a:rPr lang="ru-RU" sz="2000" dirty="0" smtClean="0">
                <a:latin typeface="Times New Roman" panose="02020603050405020304" pitchFamily="18" charset="0"/>
                <a:cs typeface="Times New Roman" panose="02020603050405020304" pitchFamily="18" charset="0"/>
              </a:rPr>
              <a:t>Дублирует текст </a:t>
            </a:r>
            <a:r>
              <a:rPr lang="ru-RU" sz="2000" b="1" dirty="0" smtClean="0">
                <a:latin typeface="Times New Roman" panose="02020603050405020304" pitchFamily="18" charset="0"/>
                <a:cs typeface="Times New Roman" panose="02020603050405020304" pitchFamily="18" charset="0"/>
              </a:rPr>
              <a:t>Примерной программы воспитания</a:t>
            </a:r>
            <a:r>
              <a:rPr lang="ru-RU" sz="2000" dirty="0" smtClean="0">
                <a:latin typeface="Times New Roman" panose="02020603050405020304" pitchFamily="18" charset="0"/>
                <a:cs typeface="Times New Roman" panose="02020603050405020304" pitchFamily="18" charset="0"/>
              </a:rPr>
              <a:t>, которую разработал институт изучения детства, семьи и воспитания РАО (примерная рабочая программа воспитания от 01.07.2021 № 2/21)</a:t>
            </a:r>
          </a:p>
          <a:p>
            <a:pPr marL="0" indent="0" algn="ctr">
              <a:buNone/>
            </a:pPr>
            <a:endParaRPr lang="ru-RU" sz="2000" dirty="0">
              <a:latin typeface="Times New Roman" panose="02020603050405020304" pitchFamily="18" charset="0"/>
              <a:cs typeface="Times New Roman" panose="02020603050405020304" pitchFamily="18" charset="0"/>
            </a:endParaRPr>
          </a:p>
          <a:p>
            <a:pPr marL="0" indent="0" algn="ctr">
              <a:buNone/>
            </a:pPr>
            <a:r>
              <a:rPr lang="ru-RU" sz="2000" b="1" dirty="0" smtClean="0">
                <a:solidFill>
                  <a:srgbClr val="FF0000"/>
                </a:solidFill>
                <a:latin typeface="Times New Roman" panose="02020603050405020304" pitchFamily="18" charset="0"/>
                <a:cs typeface="Times New Roman" panose="02020603050405020304" pitchFamily="18" charset="0"/>
              </a:rPr>
              <a:t>Структура </a:t>
            </a:r>
            <a:r>
              <a:rPr lang="ru-RU" sz="2000" b="1" dirty="0">
                <a:solidFill>
                  <a:srgbClr val="FF0000"/>
                </a:solidFill>
                <a:latin typeface="Times New Roman" panose="02020603050405020304" pitchFamily="18" charset="0"/>
                <a:cs typeface="Times New Roman" panose="02020603050405020304" pitchFamily="18" charset="0"/>
              </a:rPr>
              <a:t>П</a:t>
            </a:r>
            <a:r>
              <a:rPr lang="ru-RU" sz="2000" b="1" dirty="0" smtClean="0">
                <a:solidFill>
                  <a:srgbClr val="FF0000"/>
                </a:solidFill>
                <a:latin typeface="Times New Roman" panose="02020603050405020304" pitchFamily="18" charset="0"/>
                <a:cs typeface="Times New Roman" panose="02020603050405020304" pitchFamily="18" charset="0"/>
              </a:rPr>
              <a:t>рограммы воспитания</a:t>
            </a:r>
            <a:endParaRPr lang="ru-RU" sz="2000" b="1" dirty="0">
              <a:solidFill>
                <a:srgbClr val="FF0000"/>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971600" y="188640"/>
            <a:ext cx="6840760" cy="720080"/>
          </a:xfrm>
          <a:prstGeom prst="roundRect">
            <a:avLst/>
          </a:prstGeom>
          <a:solidFill>
            <a:schemeClr val="accent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anose="02020603050405020304" pitchFamily="18" charset="0"/>
                <a:cs typeface="Times New Roman" panose="02020603050405020304" pitchFamily="18" charset="0"/>
              </a:rPr>
              <a:t>Федеральная рабочая программа воспитания</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55576" y="2924944"/>
            <a:ext cx="7704856" cy="792088"/>
          </a:xfrm>
          <a:prstGeom prst="rect">
            <a:avLst/>
          </a:prstGeom>
          <a:solidFill>
            <a:srgbClr val="FF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rgbClr val="FF0000"/>
                </a:solidFill>
                <a:latin typeface="Times New Roman" panose="02020603050405020304" pitchFamily="18" charset="0"/>
                <a:cs typeface="Times New Roman" panose="02020603050405020304" pitchFamily="18" charset="0"/>
              </a:rPr>
              <a:t>Пояснительная записка</a:t>
            </a:r>
          </a:p>
          <a:p>
            <a:pPr algn="ctr"/>
            <a:r>
              <a:rPr lang="ru-RU" sz="1600" dirty="0" smtClean="0">
                <a:solidFill>
                  <a:schemeClr val="tx1"/>
                </a:solidFill>
                <a:latin typeface="Times New Roman" panose="02020603050405020304" pitchFamily="18" charset="0"/>
                <a:cs typeface="Times New Roman" panose="02020603050405020304" pitchFamily="18" charset="0"/>
              </a:rPr>
              <a:t>(основные сведения о программе; разъясняются  термины и понятия)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179512" y="3933056"/>
            <a:ext cx="2664296" cy="2304256"/>
          </a:xfrm>
          <a:prstGeom prst="roundRect">
            <a:avLst/>
          </a:prstGeom>
          <a:solidFill>
            <a:srgbClr val="FF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2000" b="1" dirty="0" smtClean="0">
                <a:solidFill>
                  <a:srgbClr val="FF0000"/>
                </a:solidFill>
                <a:latin typeface="Times New Roman" panose="02020603050405020304" pitchFamily="18" charset="0"/>
                <a:cs typeface="Times New Roman" panose="02020603050405020304" pitchFamily="18" charset="0"/>
              </a:rPr>
              <a:t>Целевой раздел</a:t>
            </a:r>
          </a:p>
          <a:p>
            <a:pPr algn="ctr"/>
            <a:r>
              <a:rPr lang="ru-RU" sz="1600" dirty="0" smtClean="0">
                <a:solidFill>
                  <a:schemeClr val="tx1"/>
                </a:solidFill>
                <a:latin typeface="Times New Roman" panose="02020603050405020304" pitchFamily="18" charset="0"/>
                <a:cs typeface="Times New Roman" panose="02020603050405020304" pitchFamily="18" charset="0"/>
              </a:rPr>
              <a:t>(изложены цели и задачи реализации программы , требования к планируемым результатам освоения рабочей программы воспитания)</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2987824" y="3933056"/>
            <a:ext cx="2736304" cy="2232247"/>
          </a:xfrm>
          <a:prstGeom prst="roundRect">
            <a:avLst/>
          </a:prstGeom>
          <a:solidFill>
            <a:srgbClr val="FF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2000" b="1" dirty="0" smtClean="0">
                <a:solidFill>
                  <a:srgbClr val="FF0000"/>
                </a:solidFill>
                <a:latin typeface="Times New Roman" panose="02020603050405020304" pitchFamily="18" charset="0"/>
                <a:cs typeface="Times New Roman" panose="02020603050405020304" pitchFamily="18" charset="0"/>
              </a:rPr>
              <a:t>Содержательный раздел</a:t>
            </a:r>
          </a:p>
          <a:p>
            <a:pPr algn="ctr"/>
            <a:r>
              <a:rPr lang="ru-RU" sz="1600" dirty="0" smtClean="0">
                <a:solidFill>
                  <a:schemeClr val="tx1"/>
                </a:solidFill>
                <a:latin typeface="Times New Roman" panose="02020603050405020304" pitchFamily="18" charset="0"/>
                <a:cs typeface="Times New Roman" panose="02020603050405020304" pitchFamily="18" charset="0"/>
              </a:rPr>
              <a:t>(представлено содержание работы, особенности ее реализации)</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868144" y="3933056"/>
            <a:ext cx="2808312" cy="2304256"/>
          </a:xfrm>
          <a:prstGeom prst="roundRect">
            <a:avLst/>
          </a:prstGeom>
          <a:solidFill>
            <a:srgbClr val="FFFF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2000" b="1" dirty="0" smtClean="0">
                <a:solidFill>
                  <a:srgbClr val="FF0000"/>
                </a:solidFill>
                <a:latin typeface="Times New Roman" panose="02020603050405020304" pitchFamily="18" charset="0"/>
                <a:cs typeface="Times New Roman" panose="02020603050405020304" pitchFamily="18" charset="0"/>
              </a:rPr>
              <a:t>Организационный раздел</a:t>
            </a:r>
          </a:p>
          <a:p>
            <a:pPr algn="ct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(представлены требования к условиям реализации программы: кадровые, нормативно-методические, финансовые и др.)</a:t>
            </a:r>
            <a:endParaRPr lang="ru-RU"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6816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136904" cy="6336704"/>
          </a:xfrm>
        </p:spPr>
        <p:txBody>
          <a:bodyPr/>
          <a:lstStyle/>
          <a:p>
            <a:pPr marL="0" indent="0" algn="ctr">
              <a:buNone/>
            </a:pPr>
            <a:r>
              <a:rPr lang="ru-RU" dirty="0" smtClean="0"/>
              <a:t>Для реализации Программы воспитания рекомендуется использовать практическое руководство «Воспитателю о воспитании», представленное в открытом доступе в электронной форме на платформе институт </a:t>
            </a:r>
            <a:r>
              <a:rPr lang="ru-RU" dirty="0" err="1" smtClean="0"/>
              <a:t>воспитания.рф</a:t>
            </a:r>
            <a:r>
              <a:rPr lang="ru-RU" dirty="0" smtClean="0"/>
              <a:t>.</a:t>
            </a: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7" y="2420177"/>
            <a:ext cx="6192689" cy="3720818"/>
          </a:xfrm>
          <a:prstGeom prst="rect">
            <a:avLst/>
          </a:prstGeom>
        </p:spPr>
      </p:pic>
    </p:spTree>
    <p:extLst>
      <p:ext uri="{BB962C8B-B14F-4D97-AF65-F5344CB8AC3E}">
        <p14:creationId xmlns:p14="http://schemas.microsoft.com/office/powerpoint/2010/main" val="9380475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1143000"/>
          </a:xfrm>
        </p:spPr>
        <p:txBody>
          <a:bodyPr>
            <a:normAutofit/>
          </a:bodyPr>
          <a:lstStyle/>
          <a:p>
            <a:pPr algn="ctr"/>
            <a:r>
              <a:rPr lang="ru-RU" b="1" dirty="0" smtClean="0">
                <a:latin typeface="Times New Roman" panose="02020603050405020304" pitchFamily="18" charset="0"/>
                <a:cs typeface="Times New Roman" panose="02020603050405020304" pitchFamily="18" charset="0"/>
              </a:rPr>
              <a:t>Направления воспитания и ценности,  </a:t>
            </a:r>
            <a:r>
              <a:rPr lang="ru-RU" sz="2000" dirty="0" smtClean="0">
                <a:latin typeface="Times New Roman" panose="02020603050405020304" pitchFamily="18" charset="0"/>
                <a:cs typeface="Times New Roman" panose="02020603050405020304" pitchFamily="18" charset="0"/>
              </a:rPr>
              <a:t>которые лежат </a:t>
            </a:r>
            <a:r>
              <a:rPr lang="ru-RU" b="1" dirty="0" smtClean="0">
                <a:latin typeface="Times New Roman" panose="02020603050405020304" pitchFamily="18" charset="0"/>
                <a:cs typeface="Times New Roman" panose="02020603050405020304" pitchFamily="18" charset="0"/>
              </a:rPr>
              <a:t>в основе направления</a:t>
            </a:r>
            <a:endParaRPr lang="ru-RU"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441263346"/>
              </p:ext>
            </p:extLst>
          </p:nvPr>
        </p:nvGraphicFramePr>
        <p:xfrm>
          <a:off x="457200" y="1600200"/>
          <a:ext cx="7467600" cy="4758513"/>
        </p:xfrm>
        <a:graphic>
          <a:graphicData uri="http://schemas.openxmlformats.org/drawingml/2006/table">
            <a:tbl>
              <a:tblPr firstRow="1" bandRow="1">
                <a:tableStyleId>{F5AB1C69-6EDB-4FF4-983F-18BD219EF322}</a:tableStyleId>
              </a:tblPr>
              <a:tblGrid>
                <a:gridCol w="3733800"/>
                <a:gridCol w="3733800"/>
              </a:tblGrid>
              <a:tr h="579639">
                <a:tc>
                  <a:txBody>
                    <a:bodyPr/>
                    <a:lstStyle/>
                    <a:p>
                      <a:pPr algn="ctr"/>
                      <a:r>
                        <a:rPr lang="ru-RU" dirty="0" smtClean="0">
                          <a:latin typeface="Times New Roman" panose="02020603050405020304" pitchFamily="18" charset="0"/>
                          <a:cs typeface="Times New Roman" panose="02020603050405020304" pitchFamily="18" charset="0"/>
                        </a:rPr>
                        <a:t>НАПРАВЛЕНИЕ</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ЦЕННОСТИ</a:t>
                      </a:r>
                      <a:endParaRPr lang="ru-RU"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Патриотическое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Родина, природа</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Духовно-нравственное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Жизнь (!),</a:t>
                      </a:r>
                      <a:r>
                        <a:rPr lang="ru-RU" sz="2000" baseline="0" dirty="0" smtClean="0">
                          <a:latin typeface="Times New Roman" panose="02020603050405020304" pitchFamily="18" charset="0"/>
                          <a:cs typeface="Times New Roman" panose="02020603050405020304" pitchFamily="18" charset="0"/>
                        </a:rPr>
                        <a:t> милосердие, добро</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Социальное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Человек, семья, дружба, сотрудничество</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Познавательное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Познание</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Физическое и оздоровительное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Здоровье, жизнь (!)</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Трудовое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Труд</a:t>
                      </a:r>
                      <a:endParaRPr lang="ru-RU" sz="2000" dirty="0">
                        <a:latin typeface="Times New Roman" panose="02020603050405020304" pitchFamily="18" charset="0"/>
                        <a:cs typeface="Times New Roman" panose="02020603050405020304" pitchFamily="18" charset="0"/>
                      </a:endParaRPr>
                    </a:p>
                  </a:txBody>
                  <a:tcPr/>
                </a:tc>
              </a:tr>
              <a:tr h="579639">
                <a:tc>
                  <a:txBody>
                    <a:bodyPr/>
                    <a:lstStyle/>
                    <a:p>
                      <a:r>
                        <a:rPr lang="ru-RU" sz="2000" dirty="0" smtClean="0">
                          <a:latin typeface="Times New Roman" panose="02020603050405020304" pitchFamily="18" charset="0"/>
                          <a:cs typeface="Times New Roman" panose="02020603050405020304" pitchFamily="18" charset="0"/>
                        </a:rPr>
                        <a:t>Эстетическое</a:t>
                      </a:r>
                      <a:endParaRPr lang="ru-RU" sz="2000" dirty="0">
                        <a:latin typeface="Times New Roman" panose="02020603050405020304" pitchFamily="18" charset="0"/>
                        <a:cs typeface="Times New Roman" panose="02020603050405020304" pitchFamily="18" charset="0"/>
                      </a:endParaRPr>
                    </a:p>
                  </a:txBody>
                  <a:tcPr/>
                </a:tc>
                <a:tc>
                  <a:txBody>
                    <a:bodyPr/>
                    <a:lstStyle/>
                    <a:p>
                      <a:r>
                        <a:rPr lang="ru-RU" sz="2000" dirty="0" smtClean="0">
                          <a:latin typeface="Times New Roman" panose="02020603050405020304" pitchFamily="18" charset="0"/>
                          <a:cs typeface="Times New Roman" panose="02020603050405020304" pitchFamily="18" charset="0"/>
                        </a:rPr>
                        <a:t>Культура, красота</a:t>
                      </a:r>
                      <a:endParaRPr lang="ru-RU"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249861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352928" cy="490066"/>
          </a:xfrm>
        </p:spPr>
        <p:txBody>
          <a:bodyPr>
            <a:normAutofit fontScale="90000"/>
          </a:bodyPr>
          <a:lstStyle/>
          <a:p>
            <a:pPr algn="ctr"/>
            <a:r>
              <a:rPr lang="ru-RU" b="1" dirty="0" smtClean="0">
                <a:latin typeface="Times New Roman" panose="02020603050405020304" pitchFamily="18" charset="0"/>
                <a:cs typeface="Times New Roman" panose="02020603050405020304" pitchFamily="18" charset="0"/>
              </a:rPr>
              <a:t>Задачи воспитания в образовательных областях</a:t>
            </a:r>
            <a:endParaRPr lang="ru-RU"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84764332"/>
              </p:ext>
            </p:extLst>
          </p:nvPr>
        </p:nvGraphicFramePr>
        <p:xfrm>
          <a:off x="251520" y="908722"/>
          <a:ext cx="8424935" cy="5631955"/>
        </p:xfrm>
        <a:graphic>
          <a:graphicData uri="http://schemas.openxmlformats.org/drawingml/2006/table">
            <a:tbl>
              <a:tblPr firstRow="1" bandRow="1">
                <a:tableStyleId>{F5AB1C69-6EDB-4FF4-983F-18BD219EF322}</a:tableStyleId>
              </a:tblPr>
              <a:tblGrid>
                <a:gridCol w="2490850"/>
                <a:gridCol w="3003672"/>
                <a:gridCol w="2930413"/>
              </a:tblGrid>
              <a:tr h="723863">
                <a:tc>
                  <a:txBody>
                    <a:bodyPr/>
                    <a:lstStyle/>
                    <a:p>
                      <a:r>
                        <a:rPr lang="ru-RU" dirty="0" smtClean="0"/>
                        <a:t>Образовательная область</a:t>
                      </a:r>
                      <a:endParaRPr lang="ru-RU" dirty="0"/>
                    </a:p>
                  </a:txBody>
                  <a:tcPr/>
                </a:tc>
                <a:tc>
                  <a:txBody>
                    <a:bodyPr/>
                    <a:lstStyle/>
                    <a:p>
                      <a:r>
                        <a:rPr lang="ru-RU" dirty="0" smtClean="0"/>
                        <a:t>Направление воспитания</a:t>
                      </a:r>
                      <a:endParaRPr lang="ru-RU" dirty="0"/>
                    </a:p>
                  </a:txBody>
                  <a:tcPr/>
                </a:tc>
                <a:tc>
                  <a:txBody>
                    <a:bodyPr/>
                    <a:lstStyle/>
                    <a:p>
                      <a:r>
                        <a:rPr lang="ru-RU" dirty="0" smtClean="0"/>
                        <a:t>Ценности </a:t>
                      </a:r>
                      <a:endParaRPr lang="ru-RU" dirty="0"/>
                    </a:p>
                  </a:txBody>
                  <a:tcPr/>
                </a:tc>
              </a:tr>
              <a:tr h="1724407">
                <a:tc>
                  <a:txBody>
                    <a:bodyPr/>
                    <a:lstStyle/>
                    <a:p>
                      <a:r>
                        <a:rPr lang="ru-RU" dirty="0" smtClean="0"/>
                        <a:t>Социально-коммуникативное развитие</a:t>
                      </a:r>
                      <a:endParaRPr lang="ru-RU" dirty="0"/>
                    </a:p>
                  </a:txBody>
                  <a:tcPr/>
                </a:tc>
                <a:tc>
                  <a:txBody>
                    <a:bodyPr/>
                    <a:lstStyle/>
                    <a:p>
                      <a:r>
                        <a:rPr lang="ru-RU" dirty="0" smtClean="0"/>
                        <a:t>Патриотическое, духовно-нравственное, социальное, трудовое</a:t>
                      </a:r>
                      <a:endParaRPr lang="ru-RU" dirty="0"/>
                    </a:p>
                  </a:txBody>
                  <a:tcPr/>
                </a:tc>
                <a:tc>
                  <a:txBody>
                    <a:bodyPr/>
                    <a:lstStyle/>
                    <a:p>
                      <a:r>
                        <a:rPr lang="ru-RU" dirty="0" smtClean="0"/>
                        <a:t>«Родина», «Природа», «Семья», «Человек», «Жизнь», «Милосердие»,</a:t>
                      </a:r>
                      <a:r>
                        <a:rPr lang="ru-RU" baseline="0" dirty="0" smtClean="0"/>
                        <a:t> «Добро», «Дружба», «Сотрудничество», «Труд»</a:t>
                      </a:r>
                      <a:endParaRPr lang="ru-RU" dirty="0"/>
                    </a:p>
                  </a:txBody>
                  <a:tcPr/>
                </a:tc>
              </a:tr>
              <a:tr h="923151">
                <a:tc>
                  <a:txBody>
                    <a:bodyPr/>
                    <a:lstStyle/>
                    <a:p>
                      <a:r>
                        <a:rPr lang="ru-RU" dirty="0" smtClean="0"/>
                        <a:t>Познавательное</a:t>
                      </a:r>
                      <a:r>
                        <a:rPr lang="ru-RU" baseline="0" dirty="0" smtClean="0"/>
                        <a:t> развитие</a:t>
                      </a:r>
                      <a:endParaRPr lang="ru-RU" dirty="0"/>
                    </a:p>
                  </a:txBody>
                  <a:tcPr/>
                </a:tc>
                <a:tc>
                  <a:txBody>
                    <a:bodyPr/>
                    <a:lstStyle/>
                    <a:p>
                      <a:r>
                        <a:rPr lang="ru-RU" dirty="0" smtClean="0"/>
                        <a:t>Познавательное, патриотическое</a:t>
                      </a:r>
                      <a:endParaRPr lang="ru-RU" dirty="0"/>
                    </a:p>
                  </a:txBody>
                  <a:tcPr/>
                </a:tc>
                <a:tc>
                  <a:txBody>
                    <a:bodyPr/>
                    <a:lstStyle/>
                    <a:p>
                      <a:r>
                        <a:rPr lang="ru-RU" dirty="0" smtClean="0"/>
                        <a:t>«Человек», «Семья», «Познание», «Родина», «Природа»</a:t>
                      </a:r>
                      <a:endParaRPr lang="ru-RU" dirty="0"/>
                    </a:p>
                  </a:txBody>
                  <a:tcPr/>
                </a:tc>
              </a:tr>
              <a:tr h="576064">
                <a:tc>
                  <a:txBody>
                    <a:bodyPr/>
                    <a:lstStyle/>
                    <a:p>
                      <a:r>
                        <a:rPr lang="ru-RU" dirty="0" smtClean="0"/>
                        <a:t>Речевое развитие</a:t>
                      </a:r>
                      <a:endParaRPr lang="ru-RU" dirty="0"/>
                    </a:p>
                  </a:txBody>
                  <a:tcPr/>
                </a:tc>
                <a:tc>
                  <a:txBody>
                    <a:bodyPr/>
                    <a:lstStyle/>
                    <a:p>
                      <a:r>
                        <a:rPr lang="ru-RU" dirty="0" smtClean="0"/>
                        <a:t>Социальное, эстетическое</a:t>
                      </a:r>
                      <a:endParaRPr lang="ru-RU" dirty="0"/>
                    </a:p>
                  </a:txBody>
                  <a:tcPr/>
                </a:tc>
                <a:tc>
                  <a:txBody>
                    <a:bodyPr/>
                    <a:lstStyle/>
                    <a:p>
                      <a:r>
                        <a:rPr lang="ru-RU" dirty="0" smtClean="0"/>
                        <a:t>«Красота», «Культура»</a:t>
                      </a:r>
                      <a:endParaRPr lang="ru-RU" dirty="0"/>
                    </a:p>
                  </a:txBody>
                  <a:tcPr/>
                </a:tc>
              </a:tr>
              <a:tr h="944096">
                <a:tc>
                  <a:txBody>
                    <a:bodyPr/>
                    <a:lstStyle/>
                    <a:p>
                      <a:r>
                        <a:rPr lang="ru-RU" dirty="0" smtClean="0"/>
                        <a:t>Художественно-эстетическое развитие</a:t>
                      </a:r>
                      <a:endParaRPr lang="ru-RU" dirty="0"/>
                    </a:p>
                  </a:txBody>
                  <a:tcPr/>
                </a:tc>
                <a:tc>
                  <a:txBody>
                    <a:bodyPr/>
                    <a:lstStyle/>
                    <a:p>
                      <a:r>
                        <a:rPr lang="ru-RU" dirty="0" smtClean="0"/>
                        <a:t>Эстетическое </a:t>
                      </a:r>
                      <a:endParaRPr lang="ru-RU" dirty="0"/>
                    </a:p>
                  </a:txBody>
                  <a:tcPr/>
                </a:tc>
                <a:tc>
                  <a:txBody>
                    <a:bodyPr/>
                    <a:lstStyle/>
                    <a:p>
                      <a:r>
                        <a:rPr lang="ru-RU" dirty="0" smtClean="0"/>
                        <a:t>«Красота», «Культура», «Человек», «Природа»</a:t>
                      </a:r>
                      <a:endParaRPr lang="ru-RU" dirty="0"/>
                    </a:p>
                  </a:txBody>
                  <a:tcPr/>
                </a:tc>
              </a:tr>
              <a:tr h="663405">
                <a:tc>
                  <a:txBody>
                    <a:bodyPr/>
                    <a:lstStyle/>
                    <a:p>
                      <a:r>
                        <a:rPr lang="ru-RU" dirty="0" smtClean="0"/>
                        <a:t>Физическое развитие</a:t>
                      </a:r>
                      <a:endParaRPr lang="ru-RU" dirty="0"/>
                    </a:p>
                  </a:txBody>
                  <a:tcPr/>
                </a:tc>
                <a:tc>
                  <a:txBody>
                    <a:bodyPr/>
                    <a:lstStyle/>
                    <a:p>
                      <a:r>
                        <a:rPr lang="ru-RU" dirty="0" smtClean="0"/>
                        <a:t>Физическое, оздоровительное</a:t>
                      </a:r>
                      <a:endParaRPr lang="ru-RU" dirty="0"/>
                    </a:p>
                  </a:txBody>
                  <a:tcPr/>
                </a:tc>
                <a:tc>
                  <a:txBody>
                    <a:bodyPr/>
                    <a:lstStyle/>
                    <a:p>
                      <a:r>
                        <a:rPr lang="ru-RU" dirty="0" smtClean="0"/>
                        <a:t>«Жизнь», «Здоровье»</a:t>
                      </a:r>
                      <a:endParaRPr lang="ru-RU" dirty="0"/>
                    </a:p>
                  </a:txBody>
                  <a:tcPr/>
                </a:tc>
              </a:tr>
            </a:tbl>
          </a:graphicData>
        </a:graphic>
      </p:graphicFrame>
    </p:spTree>
    <p:extLst>
      <p:ext uri="{BB962C8B-B14F-4D97-AF65-F5344CB8AC3E}">
        <p14:creationId xmlns:p14="http://schemas.microsoft.com/office/powerpoint/2010/main" val="35605142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280920" cy="504056"/>
          </a:xfrm>
        </p:spPr>
        <p:txBody>
          <a:bodyPr anchor="t">
            <a:normAutofit fontScale="90000"/>
          </a:bodyPr>
          <a:lstStyle/>
          <a:p>
            <a:pPr algn="ctr"/>
            <a:r>
              <a:rPr lang="ru-RU" b="1" dirty="0" smtClean="0">
                <a:latin typeface="Times New Roman" panose="02020603050405020304" pitchFamily="18" charset="0"/>
                <a:cs typeface="Times New Roman" panose="02020603050405020304" pitchFamily="18" charset="0"/>
              </a:rPr>
              <a:t>Диагностико-аналитическое направление</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395536" y="620688"/>
            <a:ext cx="8136904" cy="3816424"/>
          </a:xfrm>
        </p:spPr>
        <p:txBody>
          <a:bodyPr>
            <a:normAutofit/>
          </a:bodyPr>
          <a:lstStyle/>
          <a:p>
            <a:pPr marL="0" indent="0">
              <a:spcBef>
                <a:spcPts val="0"/>
              </a:spcBef>
              <a:buNone/>
            </a:pPr>
            <a:r>
              <a:rPr lang="ru-RU" sz="2000" b="1" dirty="0" smtClean="0">
                <a:solidFill>
                  <a:srgbClr val="FF0000"/>
                </a:solidFill>
                <a:latin typeface="Times New Roman" panose="02020603050405020304" pitchFamily="18" charset="0"/>
                <a:cs typeface="Times New Roman" panose="02020603050405020304" pitchFamily="18" charset="0"/>
              </a:rPr>
              <a:t>Что включает в себя?</a:t>
            </a:r>
          </a:p>
          <a:p>
            <a:pPr marL="0" indent="0">
              <a:spcBef>
                <a:spcPts val="0"/>
              </a:spcBef>
              <a:buNone/>
            </a:pPr>
            <a:r>
              <a:rPr lang="ru-RU" sz="2000" dirty="0" smtClean="0">
                <a:latin typeface="Times New Roman" panose="02020603050405020304" pitchFamily="18" charset="0"/>
                <a:cs typeface="Times New Roman" panose="02020603050405020304" pitchFamily="18" charset="0"/>
              </a:rPr>
              <a:t>Получение и анализ данных:</a:t>
            </a:r>
          </a:p>
          <a:p>
            <a:pPr>
              <a:spcBef>
                <a:spcPts val="0"/>
              </a:spcBef>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 семье каждого обучающегося, ее запросах в отношении охраны  здоровья и развития ребенка;</a:t>
            </a:r>
          </a:p>
          <a:p>
            <a:pPr>
              <a:spcBef>
                <a:spcPts val="0"/>
              </a:spcBef>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о</a:t>
            </a:r>
            <a:r>
              <a:rPr lang="ru-RU" sz="2000" dirty="0" smtClean="0">
                <a:latin typeface="Times New Roman" panose="02020603050405020304" pitchFamily="18" charset="0"/>
                <a:cs typeface="Times New Roman" panose="02020603050405020304" pitchFamily="18" charset="0"/>
              </a:rPr>
              <a:t>б уровне педагогической компетентности родителей (законных представителей).</a:t>
            </a:r>
          </a:p>
          <a:p>
            <a:pPr>
              <a:spcBef>
                <a:spcPts val="0"/>
              </a:spcBef>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Планирование работы с семьей с учетом проведенного анализа;</a:t>
            </a:r>
          </a:p>
          <a:p>
            <a:pPr>
              <a:spcBef>
                <a:spcPts val="0"/>
              </a:spcBef>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Согласование воспитательных задач.</a:t>
            </a:r>
          </a:p>
          <a:p>
            <a:pPr marL="0" indent="0">
              <a:spcBef>
                <a:spcPts val="0"/>
              </a:spcBef>
              <a:buNone/>
            </a:pPr>
            <a:r>
              <a:rPr lang="ru-RU" sz="2000" b="1" dirty="0" smtClean="0">
                <a:solidFill>
                  <a:srgbClr val="FF0000"/>
                </a:solidFill>
                <a:latin typeface="Times New Roman" panose="02020603050405020304" pitchFamily="18" charset="0"/>
                <a:cs typeface="Times New Roman" panose="02020603050405020304" pitchFamily="18" charset="0"/>
              </a:rPr>
              <a:t>Как реализуется?</a:t>
            </a:r>
          </a:p>
          <a:p>
            <a:pPr marL="0" indent="0">
              <a:spcBef>
                <a:spcPts val="0"/>
              </a:spcBef>
              <a:buNone/>
            </a:pPr>
            <a:r>
              <a:rPr lang="ru-RU" sz="2000" dirty="0" smtClean="0">
                <a:latin typeface="Times New Roman" panose="02020603050405020304" pitchFamily="18" charset="0"/>
                <a:cs typeface="Times New Roman" panose="02020603050405020304" pitchFamily="18" charset="0"/>
              </a:rPr>
              <a:t>Опросы, социологические срезы, индивидуальные блокноты, «почтовый ящик», педагогические беседы, дни (недели) открытых дверей, открытые просмотры и т.п.</a:t>
            </a:r>
          </a:p>
          <a:p>
            <a:pPr marL="0" indent="0">
              <a:buNone/>
            </a:pPr>
            <a:endParaRPr lang="ru-RU" dirty="0"/>
          </a:p>
        </p:txBody>
      </p:sp>
      <p:sp>
        <p:nvSpPr>
          <p:cNvPr id="4" name="Прямоугольник 3"/>
          <p:cNvSpPr/>
          <p:nvPr/>
        </p:nvSpPr>
        <p:spPr>
          <a:xfrm>
            <a:off x="251520" y="4437112"/>
            <a:ext cx="8424936" cy="230425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ru-RU" sz="2800" b="1" dirty="0" smtClean="0">
                <a:solidFill>
                  <a:schemeClr val="tx2"/>
                </a:solidFill>
                <a:latin typeface="Times New Roman" panose="02020603050405020304" pitchFamily="18" charset="0"/>
                <a:cs typeface="Times New Roman" panose="02020603050405020304" pitchFamily="18" charset="0"/>
              </a:rPr>
              <a:t>Просветительское направление</a:t>
            </a:r>
          </a:p>
          <a:p>
            <a:pPr marL="342900" indent="-342900">
              <a:buFont typeface="Wingdings" panose="05000000000000000000" pitchFamily="2" charset="2"/>
              <a:buChar char="ü"/>
            </a:pPr>
            <a:r>
              <a:rPr lang="ru-RU" sz="2000" dirty="0" smtClean="0">
                <a:solidFill>
                  <a:schemeClr val="tx1"/>
                </a:solidFill>
                <a:latin typeface="Times New Roman" panose="02020603050405020304" pitchFamily="18" charset="0"/>
                <a:cs typeface="Times New Roman" panose="02020603050405020304" pitchFamily="18" charset="0"/>
              </a:rPr>
              <a:t>Просвещение родителей (законных представителей) по вопросам особенностей психофизиологического и психического развития детей;</a:t>
            </a:r>
          </a:p>
          <a:p>
            <a:pPr marL="342900" indent="-342900">
              <a:buFont typeface="Wingdings" panose="05000000000000000000" pitchFamily="2" charset="2"/>
              <a:buChar char="ü"/>
            </a:pPr>
            <a:r>
              <a:rPr lang="ru-RU" sz="2000" dirty="0" smtClean="0">
                <a:solidFill>
                  <a:schemeClr val="tx1"/>
                </a:solidFill>
                <a:latin typeface="Times New Roman" panose="02020603050405020304" pitchFamily="18" charset="0"/>
                <a:cs typeface="Times New Roman" panose="02020603050405020304" pitchFamily="18" charset="0"/>
              </a:rPr>
              <a:t>Выбора эффективных методов обучения и воспитания детей определенного возраста</a:t>
            </a:r>
          </a:p>
          <a:p>
            <a:pPr marL="342900" indent="-342900">
              <a:buFont typeface="Wingdings" panose="05000000000000000000" pitchFamily="2" charset="2"/>
              <a:buChar char="ü"/>
            </a:pPr>
            <a:r>
              <a:rPr lang="ru-RU" sz="2000" dirty="0" smtClean="0">
                <a:solidFill>
                  <a:schemeClr val="tx1"/>
                </a:solidFill>
                <a:latin typeface="Times New Roman" panose="02020603050405020304" pitchFamily="18" charset="0"/>
                <a:cs typeface="Times New Roman" panose="02020603050405020304" pitchFamily="18" charset="0"/>
              </a:rPr>
              <a:t>Информирование об особенностях реализуемой программы, условиях пребывания ребенка в ДОУ, содержании и методах работы с детьми. </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6451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r>
              <a:rPr lang="ru-RU" b="1" dirty="0" smtClean="0"/>
              <a:t>Что должно быть у воспитателя?</a:t>
            </a:r>
            <a:endParaRPr lang="ru-RU" b="1" dirty="0"/>
          </a:p>
        </p:txBody>
      </p:sp>
      <p:sp>
        <p:nvSpPr>
          <p:cNvPr id="3" name="Объект 2"/>
          <p:cNvSpPr>
            <a:spLocks noGrp="1"/>
          </p:cNvSpPr>
          <p:nvPr>
            <p:ph sz="quarter" idx="1"/>
          </p:nvPr>
        </p:nvSpPr>
        <p:spPr>
          <a:xfrm>
            <a:off x="323528" y="980728"/>
            <a:ext cx="8136904" cy="5493224"/>
          </a:xfrm>
        </p:spPr>
        <p:txBody>
          <a:bodyPr>
            <a:normAutofit/>
          </a:bodyPr>
          <a:lstStyle/>
          <a:p>
            <a:r>
              <a:rPr lang="ru-RU" sz="2000" b="1" dirty="0" smtClean="0">
                <a:latin typeface="Times New Roman" panose="02020603050405020304" pitchFamily="18" charset="0"/>
                <a:cs typeface="Times New Roman" panose="02020603050405020304" pitchFamily="18" charset="0"/>
              </a:rPr>
              <a:t>Папка диагностика и аналитика:</a:t>
            </a:r>
          </a:p>
          <a:p>
            <a:pPr marL="0" indent="0">
              <a:buNone/>
            </a:pPr>
            <a:r>
              <a:rPr lang="ru-RU" sz="2000" dirty="0" smtClean="0">
                <a:latin typeface="Times New Roman" panose="02020603050405020304" pitchFamily="18" charset="0"/>
                <a:cs typeface="Times New Roman" panose="02020603050405020304" pitchFamily="18" charset="0"/>
              </a:rPr>
              <a:t>- анкеты, опросы, распечатки электронных форм,, аналитические справки</a:t>
            </a:r>
          </a:p>
          <a:p>
            <a:pPr>
              <a:buFontTx/>
              <a:buChar char="-"/>
            </a:pPr>
            <a:r>
              <a:rPr lang="ru-RU" sz="2000" dirty="0">
                <a:latin typeface="Times New Roman" panose="02020603050405020304" pitchFamily="18" charset="0"/>
                <a:cs typeface="Times New Roman" panose="02020603050405020304" pitchFamily="18" charset="0"/>
              </a:rPr>
              <a:t>м</a:t>
            </a:r>
            <a:r>
              <a:rPr lang="ru-RU" sz="2000" dirty="0" smtClean="0">
                <a:latin typeface="Times New Roman" panose="02020603050405020304" pitchFamily="18" charset="0"/>
                <a:cs typeface="Times New Roman" panose="02020603050405020304" pitchFamily="18" charset="0"/>
              </a:rPr>
              <a:t>атериалы с мероприятий, открытых встреч и просмотров занятий – все, где родители могут высказать свое мнение</a:t>
            </a:r>
          </a:p>
          <a:p>
            <a:pPr>
              <a:buFontTx/>
              <a:buChar char="-"/>
            </a:pPr>
            <a:r>
              <a:rPr lang="ru-RU" sz="2000" dirty="0">
                <a:latin typeface="Times New Roman" panose="02020603050405020304" pitchFamily="18" charset="0"/>
                <a:cs typeface="Times New Roman" panose="02020603050405020304" pitchFamily="18" charset="0"/>
              </a:rPr>
              <a:t>и</a:t>
            </a:r>
            <a:r>
              <a:rPr lang="ru-RU" sz="2000" dirty="0" smtClean="0">
                <a:latin typeface="Times New Roman" panose="02020603050405020304" pitchFamily="18" charset="0"/>
                <a:cs typeface="Times New Roman" panose="02020603050405020304" pitchFamily="18" charset="0"/>
              </a:rPr>
              <a:t>ндивидуальные блокноты и т.п.</a:t>
            </a:r>
          </a:p>
          <a:p>
            <a:pPr>
              <a:buFont typeface="Courier New" panose="02070309020205020404" pitchFamily="49" charset="0"/>
              <a:buChar char="o"/>
            </a:pPr>
            <a:r>
              <a:rPr lang="ru-RU" sz="2000" b="1" dirty="0" smtClean="0">
                <a:latin typeface="Times New Roman" panose="02020603050405020304" pitchFamily="18" charset="0"/>
                <a:cs typeface="Times New Roman" panose="02020603050405020304" pitchFamily="18" charset="0"/>
              </a:rPr>
              <a:t>Папки «Методические материалы»:</a:t>
            </a:r>
          </a:p>
          <a:p>
            <a:pPr>
              <a:buFontTx/>
              <a:buChar char="-"/>
            </a:pPr>
            <a:r>
              <a:rPr lang="ru-RU" sz="2000" dirty="0">
                <a:latin typeface="Times New Roman" panose="02020603050405020304" pitchFamily="18" charset="0"/>
                <a:cs typeface="Times New Roman" panose="02020603050405020304" pitchFamily="18" charset="0"/>
              </a:rPr>
              <a:t>п</a:t>
            </a:r>
            <a:r>
              <a:rPr lang="ru-RU" sz="2000" dirty="0" smtClean="0">
                <a:latin typeface="Times New Roman" panose="02020603050405020304" pitchFamily="18" charset="0"/>
                <a:cs typeface="Times New Roman" panose="02020603050405020304" pitchFamily="18" charset="0"/>
              </a:rPr>
              <a:t>ротоколы родительских собраний + материалы к ним;</a:t>
            </a:r>
          </a:p>
          <a:p>
            <a:pPr>
              <a:buFontTx/>
              <a:buChar char="-"/>
            </a:pPr>
            <a:r>
              <a:rPr lang="ru-RU" sz="2000" dirty="0">
                <a:latin typeface="Times New Roman" panose="02020603050405020304" pitchFamily="18" charset="0"/>
                <a:cs typeface="Times New Roman" panose="02020603050405020304" pitchFamily="18" charset="0"/>
              </a:rPr>
              <a:t>м</a:t>
            </a:r>
            <a:r>
              <a:rPr lang="ru-RU" sz="2000" dirty="0" smtClean="0">
                <a:latin typeface="Times New Roman" panose="02020603050405020304" pitchFamily="18" charset="0"/>
                <a:cs typeface="Times New Roman" panose="02020603050405020304" pitchFamily="18" charset="0"/>
              </a:rPr>
              <a:t>атериалы тренингов, консультаций, практикумов и т.п.;</a:t>
            </a:r>
          </a:p>
          <a:p>
            <a:pPr>
              <a:buFontTx/>
              <a:buChar char="-"/>
            </a:pPr>
            <a:r>
              <a:rPr lang="ru-RU" sz="2000" dirty="0">
                <a:latin typeface="Times New Roman" panose="02020603050405020304" pitchFamily="18" charset="0"/>
                <a:cs typeface="Times New Roman" panose="02020603050405020304" pitchFamily="18" charset="0"/>
              </a:rPr>
              <a:t>и</a:t>
            </a:r>
            <a:r>
              <a:rPr lang="ru-RU" sz="2000" dirty="0" smtClean="0">
                <a:latin typeface="Times New Roman" panose="02020603050405020304" pitchFamily="18" charset="0"/>
                <a:cs typeface="Times New Roman" panose="02020603050405020304" pitchFamily="18" charset="0"/>
              </a:rPr>
              <a:t>нформационные журналы, газеты издаваемые в ДОУ, перечень книг, информационных ресурсов, анонс культурных мероприятий</a:t>
            </a:r>
          </a:p>
          <a:p>
            <a:pPr>
              <a:buFontTx/>
              <a:buChar char="-"/>
            </a:pPr>
            <a:r>
              <a:rPr lang="ru-RU" sz="2000" dirty="0">
                <a:latin typeface="Times New Roman" panose="02020603050405020304" pitchFamily="18" charset="0"/>
                <a:cs typeface="Times New Roman" panose="02020603050405020304" pitchFamily="18" charset="0"/>
              </a:rPr>
              <a:t>д</a:t>
            </a:r>
            <a:r>
              <a:rPr lang="ru-RU" sz="2000" dirty="0" smtClean="0">
                <a:latin typeface="Times New Roman" panose="02020603050405020304" pitchFamily="18" charset="0"/>
                <a:cs typeface="Times New Roman" panose="02020603050405020304" pitchFamily="18" charset="0"/>
              </a:rPr>
              <a:t>идактические материалы для работы с детьми и т.п.</a:t>
            </a:r>
          </a:p>
          <a:p>
            <a:pPr>
              <a:buFontTx/>
              <a:buChar char="-"/>
            </a:pPr>
            <a:endParaRPr lang="ru-RU" dirty="0" smtClean="0"/>
          </a:p>
          <a:p>
            <a:pPr marL="0" indent="0">
              <a:buNone/>
            </a:pPr>
            <a:endParaRPr lang="ru-RU" dirty="0"/>
          </a:p>
        </p:txBody>
      </p:sp>
    </p:spTree>
    <p:extLst>
      <p:ext uri="{BB962C8B-B14F-4D97-AF65-F5344CB8AC3E}">
        <p14:creationId xmlns:p14="http://schemas.microsoft.com/office/powerpoint/2010/main" val="3600197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2297106"/>
          </a:xfrm>
        </p:spPr>
        <p:txBody>
          <a:bodyPr anchor="t">
            <a:normAutofit/>
          </a:bodyPr>
          <a:lstStyle/>
          <a:p>
            <a:pPr algn="ctr"/>
            <a:r>
              <a:rPr lang="ru-RU" b="1" dirty="0" smtClean="0">
                <a:latin typeface="Times New Roman" pitchFamily="18" charset="0"/>
                <a:cs typeface="Times New Roman" pitchFamily="18" charset="0"/>
              </a:rPr>
              <a:t>Указ Президента Российской Федерации</a:t>
            </a:r>
            <a:br>
              <a:rPr lang="ru-RU" b="1" dirty="0" smtClean="0">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от 09.11.2022 № 809</a:t>
            </a:r>
            <a:br>
              <a:rPr lang="ru-RU" b="1" dirty="0" smtClean="0">
                <a:solidFill>
                  <a:srgbClr val="FF0000"/>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«Об утверждении основ государственной политики по сохранению и укреплению традиционных российских духовно-нравственных ценностей»</a:t>
            </a:r>
            <a:endParaRPr lang="ru-RU" sz="2200" dirty="0">
              <a:solidFill>
                <a:schemeClr val="tx1"/>
              </a:solidFill>
              <a:latin typeface="Times New Roman" pitchFamily="18" charset="0"/>
              <a:cs typeface="Times New Roman" pitchFamily="18" charset="0"/>
            </a:endParaRPr>
          </a:p>
        </p:txBody>
      </p:sp>
      <p:pic>
        <p:nvPicPr>
          <p:cNvPr id="2050" name="Picture 2" descr="C:\Documents and Settings\new\Рабочий стол\ФОП халтура\Новая папка\Указ Президента РФ от 09.11.2022 № 809 .png"/>
          <p:cNvPicPr>
            <a:picLocks noGrp="1" noChangeAspect="1" noChangeArrowheads="1"/>
          </p:cNvPicPr>
          <p:nvPr>
            <p:ph sz="quarter" idx="1"/>
          </p:nvPr>
        </p:nvPicPr>
        <p:blipFill>
          <a:blip r:embed="rId2"/>
          <a:srcRect/>
          <a:stretch>
            <a:fillRect/>
          </a:stretch>
        </p:blipFill>
        <p:spPr bwMode="auto">
          <a:xfrm>
            <a:off x="2912110" y="2357430"/>
            <a:ext cx="3088650" cy="4367545"/>
          </a:xfrm>
          <a:prstGeom prst="rect">
            <a:avLst/>
          </a:prstGeom>
          <a:noFill/>
          <a:ln w="12700">
            <a:solidFill>
              <a:schemeClr val="tx1"/>
            </a:solidFill>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784976" cy="576064"/>
          </a:xfrm>
        </p:spPr>
        <p:txBody>
          <a:bodyPr>
            <a:normAutofit/>
          </a:bodyPr>
          <a:lstStyle/>
          <a:p>
            <a:r>
              <a:rPr lang="ru-RU" b="1" dirty="0" smtClean="0">
                <a:latin typeface="Times New Roman" panose="02020603050405020304" pitchFamily="18" charset="0"/>
                <a:cs typeface="Times New Roman" panose="02020603050405020304" pitchFamily="18" charset="0"/>
              </a:rPr>
              <a:t>Структура содержательного раздела ФОП ДО</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86120" y="835815"/>
            <a:ext cx="216024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Федеральная рабочая программа образования</a:t>
            </a:r>
            <a:endParaRPr lang="ru-RU" dirty="0"/>
          </a:p>
        </p:txBody>
      </p:sp>
      <p:sp>
        <p:nvSpPr>
          <p:cNvPr id="5" name="Прямоугольник 4"/>
          <p:cNvSpPr/>
          <p:nvPr/>
        </p:nvSpPr>
        <p:spPr>
          <a:xfrm>
            <a:off x="3563888" y="835815"/>
            <a:ext cx="216024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Федеральная рабочая программа воспитания</a:t>
            </a:r>
            <a:endParaRPr lang="ru-RU" dirty="0"/>
          </a:p>
        </p:txBody>
      </p:sp>
      <p:sp>
        <p:nvSpPr>
          <p:cNvPr id="7" name="Прямоугольник 6"/>
          <p:cNvSpPr/>
          <p:nvPr/>
        </p:nvSpPr>
        <p:spPr>
          <a:xfrm>
            <a:off x="6444208" y="835815"/>
            <a:ext cx="216024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Программа коррекционно-развивающей работы</a:t>
            </a:r>
            <a:endParaRPr lang="ru-RU" dirty="0"/>
          </a:p>
        </p:txBody>
      </p:sp>
      <p:sp>
        <p:nvSpPr>
          <p:cNvPr id="9" name="Прямоугольник 8"/>
          <p:cNvSpPr/>
          <p:nvPr/>
        </p:nvSpPr>
        <p:spPr>
          <a:xfrm>
            <a:off x="486120" y="2204864"/>
            <a:ext cx="811832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a:t>
            </a:r>
            <a:r>
              <a:rPr lang="ru-RU" dirty="0" smtClean="0"/>
              <a:t>. 23 Описание вариативных форм, способов, методов и средств реализации </a:t>
            </a:r>
            <a:r>
              <a:rPr lang="ru-RU" dirty="0"/>
              <a:t>Ф</a:t>
            </a:r>
            <a:r>
              <a:rPr lang="ru-RU" dirty="0" smtClean="0"/>
              <a:t>едеральной программы</a:t>
            </a:r>
            <a:endParaRPr lang="ru-RU" dirty="0"/>
          </a:p>
        </p:txBody>
      </p:sp>
      <p:sp>
        <p:nvSpPr>
          <p:cNvPr id="10" name="Прямоугольник 9"/>
          <p:cNvSpPr/>
          <p:nvPr/>
        </p:nvSpPr>
        <p:spPr>
          <a:xfrm>
            <a:off x="486120" y="3284984"/>
            <a:ext cx="81183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a:t>
            </a:r>
            <a:r>
              <a:rPr lang="ru-RU" dirty="0" smtClean="0"/>
              <a:t>.24 Особенности образовательной деятельности разных видов и культурных практик и способов поддержки детской инициативы</a:t>
            </a:r>
            <a:endParaRPr lang="ru-RU" dirty="0"/>
          </a:p>
        </p:txBody>
      </p:sp>
      <p:sp>
        <p:nvSpPr>
          <p:cNvPr id="11" name="Прямоугольник 10"/>
          <p:cNvSpPr/>
          <p:nvPr/>
        </p:nvSpPr>
        <p:spPr>
          <a:xfrm>
            <a:off x="486120" y="4581128"/>
            <a:ext cx="819033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a:t>
            </a:r>
            <a:r>
              <a:rPr lang="ru-RU" dirty="0" smtClean="0"/>
              <a:t>. 26 Особенности взаимодействия педагогического коллектива с семьями обучающихся</a:t>
            </a:r>
            <a:endParaRPr lang="ru-RU" dirty="0"/>
          </a:p>
        </p:txBody>
      </p:sp>
      <p:sp>
        <p:nvSpPr>
          <p:cNvPr id="12" name="Прямоугольник 11"/>
          <p:cNvSpPr/>
          <p:nvPr/>
        </p:nvSpPr>
        <p:spPr>
          <a:xfrm>
            <a:off x="486120" y="5877272"/>
            <a:ext cx="819033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 27 Направления и задачи коррекционно-развивающей работы</a:t>
            </a:r>
            <a:endParaRPr lang="ru-RU" dirty="0"/>
          </a:p>
        </p:txBody>
      </p:sp>
    </p:spTree>
    <p:extLst>
      <p:ext uri="{BB962C8B-B14F-4D97-AF65-F5344CB8AC3E}">
        <p14:creationId xmlns:p14="http://schemas.microsoft.com/office/powerpoint/2010/main" val="11076938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352928" cy="936104"/>
          </a:xfrm>
        </p:spPr>
        <p:txBody>
          <a:bodyPr>
            <a:normAutofit fontScale="90000"/>
          </a:bodyPr>
          <a:lstStyle/>
          <a:p>
            <a:pPr algn="ctr"/>
            <a:r>
              <a:rPr lang="ru-RU" b="1" dirty="0">
                <a:solidFill>
                  <a:srgbClr val="C00000"/>
                </a:solidFill>
                <a:latin typeface="Times New Roman" panose="02020603050405020304" pitchFamily="18" charset="0"/>
                <a:cs typeface="Times New Roman" panose="02020603050405020304" pitchFamily="18" charset="0"/>
              </a:rPr>
              <a:t>Структура </a:t>
            </a:r>
            <a:r>
              <a:rPr lang="ru-RU" b="1" dirty="0" smtClean="0">
                <a:solidFill>
                  <a:srgbClr val="C00000"/>
                </a:solidFill>
                <a:latin typeface="Times New Roman" panose="02020603050405020304" pitchFamily="18" charset="0"/>
                <a:cs typeface="Times New Roman" panose="02020603050405020304" pitchFamily="18" charset="0"/>
              </a:rPr>
              <a:t>организационного </a:t>
            </a:r>
            <a:r>
              <a:rPr lang="ru-RU" b="1" dirty="0">
                <a:solidFill>
                  <a:srgbClr val="C00000"/>
                </a:solidFill>
                <a:latin typeface="Times New Roman" panose="02020603050405020304" pitchFamily="18" charset="0"/>
                <a:cs typeface="Times New Roman" panose="02020603050405020304" pitchFamily="18" charset="0"/>
              </a:rPr>
              <a:t>раздела </a:t>
            </a:r>
            <a:r>
              <a:rPr lang="ru-RU" b="1" dirty="0" smtClean="0">
                <a:solidFill>
                  <a:srgbClr val="C00000"/>
                </a:solidFill>
                <a:latin typeface="Times New Roman" panose="02020603050405020304" pitchFamily="18" charset="0"/>
                <a:cs typeface="Times New Roman" panose="02020603050405020304" pitchFamily="18" charset="0"/>
              </a:rPr>
              <a:t/>
            </a:r>
            <a:br>
              <a:rPr lang="ru-RU" b="1" dirty="0" smtClean="0">
                <a:solidFill>
                  <a:srgbClr val="C00000"/>
                </a:solidFill>
                <a:latin typeface="Times New Roman" panose="02020603050405020304" pitchFamily="18" charset="0"/>
                <a:cs typeface="Times New Roman" panose="02020603050405020304" pitchFamily="18" charset="0"/>
              </a:rPr>
            </a:br>
            <a:r>
              <a:rPr lang="ru-RU" b="1" dirty="0" smtClean="0">
                <a:solidFill>
                  <a:srgbClr val="C00000"/>
                </a:solidFill>
                <a:latin typeface="Times New Roman" panose="02020603050405020304" pitchFamily="18" charset="0"/>
                <a:cs typeface="Times New Roman" panose="02020603050405020304" pitchFamily="18" charset="0"/>
              </a:rPr>
              <a:t>ФОП </a:t>
            </a:r>
            <a:r>
              <a:rPr lang="ru-RU" b="1" dirty="0">
                <a:solidFill>
                  <a:srgbClr val="C00000"/>
                </a:solidFill>
                <a:latin typeface="Times New Roman" panose="02020603050405020304" pitchFamily="18" charset="0"/>
                <a:cs typeface="Times New Roman" panose="02020603050405020304" pitchFamily="18" charset="0"/>
              </a:rPr>
              <a:t>ДО</a:t>
            </a:r>
            <a:endParaRPr lang="ru-RU" dirty="0">
              <a:solidFill>
                <a:srgbClr val="C00000"/>
              </a:solidFill>
            </a:endParaRPr>
          </a:p>
        </p:txBody>
      </p:sp>
      <p:sp>
        <p:nvSpPr>
          <p:cNvPr id="4" name="Прямоугольник 3"/>
          <p:cNvSpPr/>
          <p:nvPr/>
        </p:nvSpPr>
        <p:spPr>
          <a:xfrm>
            <a:off x="323528" y="1052736"/>
            <a:ext cx="8280920" cy="720080"/>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a:t>
            </a:r>
            <a:r>
              <a:rPr lang="ru-RU" dirty="0" smtClean="0">
                <a:solidFill>
                  <a:schemeClr val="tx1"/>
                </a:solidFill>
              </a:rPr>
              <a:t>.30 Психолого-педагогические условия реализации ФОП ДО</a:t>
            </a:r>
            <a:endParaRPr lang="ru-RU" dirty="0">
              <a:solidFill>
                <a:schemeClr val="tx1"/>
              </a:solidFill>
            </a:endParaRPr>
          </a:p>
        </p:txBody>
      </p:sp>
      <p:sp>
        <p:nvSpPr>
          <p:cNvPr id="5" name="Прямоугольник 4"/>
          <p:cNvSpPr/>
          <p:nvPr/>
        </p:nvSpPr>
        <p:spPr>
          <a:xfrm>
            <a:off x="395536" y="1916832"/>
            <a:ext cx="8208912" cy="720080"/>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a:t>
            </a:r>
            <a:r>
              <a:rPr lang="ru-RU" dirty="0" smtClean="0">
                <a:solidFill>
                  <a:schemeClr val="tx1"/>
                </a:solidFill>
              </a:rPr>
              <a:t>. 31 Особенности организации РППС</a:t>
            </a:r>
            <a:endParaRPr lang="ru-RU" dirty="0">
              <a:solidFill>
                <a:schemeClr val="tx1"/>
              </a:solidFill>
            </a:endParaRPr>
          </a:p>
        </p:txBody>
      </p:sp>
      <p:sp>
        <p:nvSpPr>
          <p:cNvPr id="6" name="Прямоугольник 5"/>
          <p:cNvSpPr/>
          <p:nvPr/>
        </p:nvSpPr>
        <p:spPr>
          <a:xfrm>
            <a:off x="395536" y="2780928"/>
            <a:ext cx="8224596" cy="835322"/>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a:t>
            </a:r>
            <a:r>
              <a:rPr lang="ru-RU" dirty="0" smtClean="0">
                <a:solidFill>
                  <a:schemeClr val="tx1"/>
                </a:solidFill>
              </a:rPr>
              <a:t>.32 Материально-техническое обеспечение программы</a:t>
            </a:r>
            <a:endParaRPr lang="ru-RU" dirty="0">
              <a:solidFill>
                <a:schemeClr val="tx1"/>
              </a:solidFill>
            </a:endParaRPr>
          </a:p>
        </p:txBody>
      </p:sp>
      <p:sp>
        <p:nvSpPr>
          <p:cNvPr id="7" name="Прямоугольник 6"/>
          <p:cNvSpPr/>
          <p:nvPr/>
        </p:nvSpPr>
        <p:spPr>
          <a:xfrm>
            <a:off x="411220" y="3760266"/>
            <a:ext cx="8208912" cy="820862"/>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п</a:t>
            </a:r>
            <a:r>
              <a:rPr lang="ru-RU" dirty="0" smtClean="0">
                <a:solidFill>
                  <a:schemeClr val="tx1"/>
                </a:solidFill>
              </a:rPr>
              <a:t>. 34 Кадровые условия</a:t>
            </a:r>
            <a:endParaRPr lang="ru-RU" dirty="0">
              <a:solidFill>
                <a:schemeClr val="tx1"/>
              </a:solidFill>
            </a:endParaRPr>
          </a:p>
        </p:txBody>
      </p:sp>
      <p:sp>
        <p:nvSpPr>
          <p:cNvPr id="8" name="Прямоугольник 7"/>
          <p:cNvSpPr/>
          <p:nvPr/>
        </p:nvSpPr>
        <p:spPr>
          <a:xfrm>
            <a:off x="251520" y="4725144"/>
            <a:ext cx="2808312" cy="2016224"/>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Примерный перечень художественной литературы, музыкальных произведений, изобразительного искусства.</a:t>
            </a:r>
            <a:endParaRPr lang="ru-RU" dirty="0">
              <a:solidFill>
                <a:schemeClr val="tx1"/>
              </a:solidFill>
            </a:endParaRPr>
          </a:p>
        </p:txBody>
      </p:sp>
      <p:sp>
        <p:nvSpPr>
          <p:cNvPr id="9" name="Прямоугольник 8"/>
          <p:cNvSpPr/>
          <p:nvPr/>
        </p:nvSpPr>
        <p:spPr>
          <a:xfrm>
            <a:off x="3635896" y="4725144"/>
            <a:ext cx="2088232" cy="2016224"/>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Примерный режим и распорядок дня в дошкольных группах</a:t>
            </a:r>
            <a:endParaRPr lang="ru-RU" dirty="0">
              <a:solidFill>
                <a:schemeClr val="tx1"/>
              </a:solidFill>
            </a:endParaRPr>
          </a:p>
        </p:txBody>
      </p:sp>
      <p:sp>
        <p:nvSpPr>
          <p:cNvPr id="10" name="Прямоугольник 9"/>
          <p:cNvSpPr/>
          <p:nvPr/>
        </p:nvSpPr>
        <p:spPr>
          <a:xfrm>
            <a:off x="6084168" y="4725144"/>
            <a:ext cx="1944216" cy="1944215"/>
          </a:xfrm>
          <a:prstGeom prst="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Федеральный календарный план воспитательной работы</a:t>
            </a:r>
            <a:endParaRPr lang="ru-RU" dirty="0">
              <a:solidFill>
                <a:schemeClr val="tx1"/>
              </a:solidFill>
            </a:endParaRPr>
          </a:p>
        </p:txBody>
      </p:sp>
    </p:spTree>
    <p:extLst>
      <p:ext uri="{BB962C8B-B14F-4D97-AF65-F5344CB8AC3E}">
        <p14:creationId xmlns:p14="http://schemas.microsoft.com/office/powerpoint/2010/main" val="2963057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071678"/>
            <a:ext cx="7901014" cy="4402274"/>
          </a:xfrm>
        </p:spPr>
        <p:txBody>
          <a:bodyPr/>
          <a:lstStyle/>
          <a:p>
            <a:pPr>
              <a:buNone/>
            </a:pPr>
            <a:r>
              <a:rPr lang="ru-RU" dirty="0" smtClean="0"/>
              <a:t>	«Традиционные ценности – это нравственные ориентиры, формирующие мировоззрение граждан России, передаваемые от поколения к поколению, лежащие в основе общероссийской гражданской идентичности и единого культурного пространства страны, укрепляющие гражданское единство, нашедшие свое уникальное , самобытное проявление в духовном, историческом и культурном развитии многонационального народа России»</a:t>
            </a:r>
            <a:endParaRPr lang="ru-RU" dirty="0"/>
          </a:p>
        </p:txBody>
      </p:sp>
      <p:pic>
        <p:nvPicPr>
          <p:cNvPr id="1027" name="Picture 3" descr="C:\Documents and Settings\new\Рабочий стол\scale_1200.jpg"/>
          <p:cNvPicPr>
            <a:picLocks noChangeAspect="1" noChangeArrowheads="1"/>
          </p:cNvPicPr>
          <p:nvPr/>
        </p:nvPicPr>
        <p:blipFill>
          <a:blip r:embed="rId2"/>
          <a:srcRect/>
          <a:stretch>
            <a:fillRect/>
          </a:stretch>
        </p:blipFill>
        <p:spPr bwMode="auto">
          <a:xfrm>
            <a:off x="5429256" y="142852"/>
            <a:ext cx="2926633" cy="212351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439718"/>
          </a:xfrm>
        </p:spPr>
        <p:txBody>
          <a:bodyPr>
            <a:normAutofit fontScale="90000"/>
          </a:bodyPr>
          <a:lstStyle/>
          <a:p>
            <a:r>
              <a:rPr lang="ru-RU" b="1" dirty="0" smtClean="0">
                <a:latin typeface="Times New Roman" pitchFamily="18" charset="0"/>
                <a:cs typeface="Times New Roman" pitchFamily="18" charset="0"/>
              </a:rPr>
              <a:t>К традиционным ценностям относятся:</a:t>
            </a:r>
            <a:endParaRPr lang="ru-RU" dirty="0"/>
          </a:p>
        </p:txBody>
      </p:sp>
      <p:graphicFrame>
        <p:nvGraphicFramePr>
          <p:cNvPr id="4" name="Содержимое 3"/>
          <p:cNvGraphicFramePr>
            <a:graphicFrameLocks noGrp="1"/>
          </p:cNvGraphicFramePr>
          <p:nvPr>
            <p:ph sz="quarter" idx="1"/>
          </p:nvPr>
        </p:nvGraphicFramePr>
        <p:xfrm>
          <a:off x="457200" y="714356"/>
          <a:ext cx="7615262"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286808" cy="511156"/>
          </a:xfrm>
        </p:spPr>
        <p:txBody>
          <a:bodyPr>
            <a:normAutofit fontScale="90000"/>
          </a:bodyPr>
          <a:lstStyle/>
          <a:p>
            <a:r>
              <a:rPr lang="ru-RU" b="1" dirty="0" smtClean="0">
                <a:latin typeface="Times New Roman" pitchFamily="18" charset="0"/>
                <a:cs typeface="Times New Roman" pitchFamily="18" charset="0"/>
              </a:rPr>
              <a:t>К традиционным ценностям относятся:</a:t>
            </a:r>
            <a:endParaRPr lang="ru-RU" b="1" dirty="0">
              <a:latin typeface="Times New Roman" pitchFamily="18" charset="0"/>
              <a:cs typeface="Times New Roman" pitchFamily="18" charset="0"/>
            </a:endParaRPr>
          </a:p>
        </p:txBody>
      </p:sp>
      <p:graphicFrame>
        <p:nvGraphicFramePr>
          <p:cNvPr id="7" name="Содержимое 6"/>
          <p:cNvGraphicFramePr>
            <a:graphicFrameLocks noGrp="1"/>
          </p:cNvGraphicFramePr>
          <p:nvPr>
            <p:ph sz="quarter" idx="1"/>
          </p:nvPr>
        </p:nvGraphicFramePr>
        <p:xfrm>
          <a:off x="214282" y="857232"/>
          <a:ext cx="7858180" cy="5616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1157</TotalTime>
  <Words>3778</Words>
  <Application>Microsoft Office PowerPoint</Application>
  <PresentationFormat>Экран (4:3)</PresentationFormat>
  <Paragraphs>477</Paragraphs>
  <Slides>61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61</vt:i4>
      </vt:variant>
    </vt:vector>
  </HeadingPairs>
  <TitlesOfParts>
    <vt:vector size="69" baseType="lpstr">
      <vt:lpstr>Arial</vt:lpstr>
      <vt:lpstr>Century Schoolbook</vt:lpstr>
      <vt:lpstr>Courier New</vt:lpstr>
      <vt:lpstr>Times New Roman</vt:lpstr>
      <vt:lpstr>Wingdings</vt:lpstr>
      <vt:lpstr>Wingdings 2</vt:lpstr>
      <vt:lpstr>XO Thames</vt:lpstr>
      <vt:lpstr>Эркер</vt:lpstr>
      <vt:lpstr>Презентация PowerPoint</vt:lpstr>
      <vt:lpstr>НОРМАТИВНЫЕ ДОКУМЕНТЫ</vt:lpstr>
      <vt:lpstr>Федеральный закон от 24.09.2022 № 371 - 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vt:lpstr>
      <vt:lpstr>Федеральный закон от 24.09.2022 № 371 – ФЗ (п.10¹ введен ФЗ)</vt:lpstr>
      <vt:lpstr>Нормативные изменения в сфере ДО</vt:lpstr>
      <vt:lpstr>Указ Президента Российской Федерации от 09.11.2022 № 809 «Об утверждении основ государственной политики по сохранению и укреплению традиционных российских духовно-нравственных ценностей»</vt:lpstr>
      <vt:lpstr>Презентация PowerPoint</vt:lpstr>
      <vt:lpstr>К традиционным ценностям относятся:</vt:lpstr>
      <vt:lpstr>К традиционным ценностям относятся:</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vt:lpstr>
      <vt:lpstr>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Приказ Министерства просвещения Российской Федерации  от 24.11.2022 № 1022  Об утверждении Федеральной адаптированной образовательной программы дошкольного образования для обучающихся с ограниченными возможностями здоровья (зарегистрирован 27.01.2023 № 27149)</vt:lpstr>
      <vt:lpstr>Методические рекомендации по реализации Федеральной образовательной программы дошкольного образования опубликованы на сайте 07.03.2023</vt:lpstr>
      <vt:lpstr>Презентация PowerPoint</vt:lpstr>
      <vt:lpstr>Презентация PowerPoint</vt:lpstr>
      <vt:lpstr>Структура ФОП</vt:lpstr>
      <vt:lpstr>Структура целевого раздела ФОП</vt:lpstr>
      <vt:lpstr>Федеральная  образовательная программа дошкольного образования (ФОП ДО) – норматив, который был разработан с целью реализации нескольких функций:</vt:lpstr>
      <vt:lpstr>Цель ФОП ДО (п. 14 ФОП ДО) - </vt:lpstr>
      <vt:lpstr>Традиционные ценности - </vt:lpstr>
      <vt:lpstr>Презентация PowerPoint</vt:lpstr>
      <vt:lpstr>Презентация PowerPoint</vt:lpstr>
      <vt:lpstr>Презентация PowerPoint</vt:lpstr>
      <vt:lpstr>Презентация PowerPoint</vt:lpstr>
      <vt:lpstr>Задачи ФОП ДО (п.14.2 ФОП ДО):</vt:lpstr>
      <vt:lpstr>Принципы ФОП ДО (п 14.3 ФОП ДО)</vt:lpstr>
      <vt:lpstr>Планируемые результаты на этапе завершения освоения ФОП ДО (к концу дошкольного возраста) (п.15.4 ФОП ДО)</vt:lpstr>
      <vt:lpstr>Презентация PowerPoint</vt:lpstr>
      <vt:lpstr>Презентация PowerPoint</vt:lpstr>
      <vt:lpstr>Педагогическая диагностика (п.16 ФОП)</vt:lpstr>
      <vt:lpstr>Педагогическая диагностика (п.16 ФОП)</vt:lpstr>
      <vt:lpstr>Варианты фиксации педагогической диагностики</vt:lpstr>
      <vt:lpstr>Структура содержательного раздела ФОП ДО</vt:lpstr>
      <vt:lpstr>Федеральная рабочая программа образования</vt:lpstr>
      <vt:lpstr>Содержание ФОП ДО ОО «Социально-коммуникативное развитие»</vt:lpstr>
      <vt:lpstr>Содержание ОО «Социально-коммуникативное развитие»</vt:lpstr>
      <vt:lpstr>Содержание ФОП ДО ОО «Познавательное развитие»</vt:lpstr>
      <vt:lpstr>Содержание ОО «Познавательное развитие»</vt:lpstr>
      <vt:lpstr>Содержание ФОП ДО ОО «Речевое развитие»</vt:lpstr>
      <vt:lpstr>Содержание ОО «Речевое развитие»</vt:lpstr>
      <vt:lpstr>Содержание ФОП ДО ОО «Физическое развитие»</vt:lpstr>
      <vt:lpstr>Содержание ОО «Физическое развитие»</vt:lpstr>
      <vt:lpstr>Освоение содержания программы</vt:lpstr>
      <vt:lpstr>23. Вариативные формы, способы, методы и средства реализации федеральной программы</vt:lpstr>
      <vt:lpstr>Вариативные формы, способы, методы и средства реализации федеральной программы</vt:lpstr>
      <vt:lpstr>Вариативные формы, способы, методы и средства реализации федеральной программы</vt:lpstr>
      <vt:lpstr>Презентация PowerPoint</vt:lpstr>
      <vt:lpstr>Презентация PowerPoint</vt:lpstr>
      <vt:lpstr>Презентация PowerPoint</vt:lpstr>
      <vt:lpstr>Направления воспитания и ценности,  которые лежат в основе направления</vt:lpstr>
      <vt:lpstr>Задачи воспитания в образовательных областях</vt:lpstr>
      <vt:lpstr>Диагностико-аналитическое направление</vt:lpstr>
      <vt:lpstr>Что должно быть у воспитателя?</vt:lpstr>
      <vt:lpstr>Структура содержательного раздела ФОП ДО</vt:lpstr>
      <vt:lpstr>Структура организационного раздела  ФОП ДО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home</cp:lastModifiedBy>
  <cp:revision>117</cp:revision>
  <dcterms:modified xsi:type="dcterms:W3CDTF">2023-03-24T23:35:11Z</dcterms:modified>
</cp:coreProperties>
</file>