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386" r:id="rId4"/>
    <p:sldId id="387" r:id="rId5"/>
    <p:sldId id="389" r:id="rId6"/>
    <p:sldId id="390" r:id="rId7"/>
    <p:sldId id="38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67B4"/>
    <a:srgbClr val="9966FF"/>
    <a:srgbClr val="E8B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2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67AF0-8E17-4A71-88CA-8CAD8B1C86D5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30AB0-0B87-4BBC-915F-C6016FDFB937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29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7DB8A-C067-47E3-AEDA-61E42A57428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E9121-83FE-4E89-962A-6893AB6084B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0"/>
            <a:ext cx="12192528" cy="6858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wipe/>
      </p:transition>
    </mc:Choice>
    <mc:Fallback>
      <p:transition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102" y="25298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Орлят Свердловской области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Суровешкиной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Г.П.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Газмана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3"/>
            <a:ext cx="10515600" cy="49288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флагом Отчизны любимой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славится доблестный труд 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Орлята России, Орлята России,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Орлята России растут!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будет мысль наша ясной,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чистыми будут сердца.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Родине нашей прекрасной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 до конца, верны до конца.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рлята России_MIX_01 (1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 flipV="1">
            <a:off x="1327150" y="6534785"/>
            <a:ext cx="302260" cy="10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6223" y="172529"/>
            <a:ext cx="10515600" cy="5676631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каждый стремится быть первым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открытиях, в спорте, в труде,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в школе примерным, товарищем верным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погоде, в игре и в беде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будет мысль наша ясной,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чистыми будут сердца.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Родине нашей прекрасной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 до конца, верны до конца.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6"/>
    </mc:Choice>
    <mc:Fallback>
      <p:transition spd="slow" advTm="31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090" y="474453"/>
            <a:ext cx="10800272" cy="565030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честным, и сильным, и смелым,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землю родную любить,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суждениях зрелым, в работе умелым,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Священную память хранить !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будет мысль наша ясной, 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чистыми будут сердца.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Родине нашей прекрасной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 до конца, верны до конца.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"/>
    </mc:Choice>
    <mc:Fallback>
      <p:transition spd="slow" advTm="8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925" y="298749"/>
            <a:ext cx="10515600" cy="5998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Лети наша песня как птица,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Зови за собою Орлят,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есть, чем гордиться, чему поучиться,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Вперед! И ни шагу назад!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будет мысль наша ясной,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чистыми будут сердца.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Родине нашей прекрасной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 до конца, верны до конца.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"/>
    </mc:Choice>
    <mc:Fallback>
      <p:transition spd="slow" advTm="26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ransition spd="slow" advTm="268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WPS Presentation</Application>
  <PresentationFormat>Широкоэкранный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Тема Office</vt:lpstr>
      <vt:lpstr>PowerPoint 演示文稿</vt:lpstr>
      <vt:lpstr>Гимн Орлят Свердловской области Слова Суровешкиной Г.П. Музыка Газмана О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27</cp:revision>
  <dcterms:created xsi:type="dcterms:W3CDTF">2022-11-02T05:36:00Z</dcterms:created>
  <dcterms:modified xsi:type="dcterms:W3CDTF">2024-07-09T07:00:19Z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6A1B4F5C4AA041F09CE7A0CB231882D0_12</vt:lpwstr>
  </property>
  <property fmtid="{D5CDD505-2E9C-101B-9397-08002B2CF9AE}" pid="3" name="KSOProductBuildVer">
    <vt:lpwstr>1049-12.2.0.17119</vt:lpwstr>
  </property>
</Properties>
</file>